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theme/theme4.xml" ContentType="application/vnd.openxmlformats-officedocument.theme+xml"/>
  <Override PartName="/ppt/slideLayouts/slideLayout14.xml" ContentType="application/vnd.openxmlformats-officedocument.presentationml.slideLayout+xml"/>
  <Override PartName="/ppt/theme/theme5.xml" ContentType="application/vnd.openxmlformats-officedocument.theme+xml"/>
  <Override PartName="/ppt/slideLayouts/slideLayout15.xml" ContentType="application/vnd.openxmlformats-officedocument.presentationml.slideLayout+xml"/>
  <Override PartName="/ppt/theme/theme6.xml" ContentType="application/vnd.openxmlformats-officedocument.theme+xml"/>
  <Override PartName="/ppt/slideLayouts/slideLayout16.xml" ContentType="application/vnd.openxmlformats-officedocument.presentationml.slideLayout+xml"/>
  <Override PartName="/ppt/theme/theme7.xml" ContentType="application/vnd.openxmlformats-officedocument.theme+xml"/>
  <Override PartName="/ppt/slideLayouts/slideLayout17.xml" ContentType="application/vnd.openxmlformats-officedocument.presentationml.slideLayout+xml"/>
  <Override PartName="/ppt/theme/theme8.xml" ContentType="application/vnd.openxmlformats-officedocument.theme+xml"/>
  <Override PartName="/ppt/slideLayouts/slideLayout18.xml" ContentType="application/vnd.openxmlformats-officedocument.presentationml.slideLayout+xml"/>
  <Override PartName="/ppt/theme/theme9.xml" ContentType="application/vnd.openxmlformats-officedocument.theme+xml"/>
  <Override PartName="/ppt/slideLayouts/slideLayout19.xml" ContentType="application/vnd.openxmlformats-officedocument.presentationml.slideLayout+xml"/>
  <Override PartName="/ppt/theme/theme10.xml" ContentType="application/vnd.openxmlformats-officedocument.theme+xml"/>
  <Override PartName="/ppt/slideLayouts/slideLayout20.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8" r:id="rId1"/>
    <p:sldMasterId id="2147483669" r:id="rId2"/>
    <p:sldMasterId id="2147483670" r:id="rId3"/>
    <p:sldMasterId id="2147483671" r:id="rId4"/>
    <p:sldMasterId id="2147483672" r:id="rId5"/>
    <p:sldMasterId id="2147483673" r:id="rId6"/>
    <p:sldMasterId id="2147483674" r:id="rId7"/>
    <p:sldMasterId id="2147483675" r:id="rId8"/>
    <p:sldMasterId id="2147483676" r:id="rId9"/>
    <p:sldMasterId id="2147483677" r:id="rId10"/>
    <p:sldMasterId id="2147483678" r:id="rId11"/>
  </p:sldMasterIdLst>
  <p:notesMasterIdLst>
    <p:notesMasterId r:id="rId38"/>
  </p:notesMasterIdLst>
  <p:sldIdLst>
    <p:sldId id="256" r:id="rId12"/>
    <p:sldId id="257" r:id="rId13"/>
    <p:sldId id="258" r:id="rId14"/>
    <p:sldId id="259" r:id="rId15"/>
    <p:sldId id="260" r:id="rId16"/>
    <p:sldId id="261" r:id="rId17"/>
    <p:sldId id="262" r:id="rId18"/>
    <p:sldId id="263" r:id="rId19"/>
    <p:sldId id="264" r:id="rId20"/>
    <p:sldId id="265" r:id="rId21"/>
    <p:sldId id="266" r:id="rId22"/>
    <p:sldId id="267" r:id="rId23"/>
    <p:sldId id="268" r:id="rId24"/>
    <p:sldId id="269" r:id="rId25"/>
    <p:sldId id="270" r:id="rId26"/>
    <p:sldId id="271" r:id="rId27"/>
    <p:sldId id="272" r:id="rId28"/>
    <p:sldId id="273" r:id="rId29"/>
    <p:sldId id="274" r:id="rId30"/>
    <p:sldId id="275" r:id="rId31"/>
    <p:sldId id="276" r:id="rId32"/>
    <p:sldId id="277" r:id="rId33"/>
    <p:sldId id="278" r:id="rId34"/>
    <p:sldId id="279" r:id="rId35"/>
    <p:sldId id="280" r:id="rId36"/>
    <p:sldId id="281" r:id="rId37"/>
  </p:sldIdLst>
  <p:sldSz cx="9144000" cy="6858000" type="screen4x3"/>
  <p:notesSz cx="6858000" cy="9199563"/>
  <p:embeddedFontLst>
    <p:embeddedFont>
      <p:font typeface="Quattrocento" panose="02020502030000000404" pitchFamily="18" charset="0"/>
      <p:regular r:id="rId39"/>
      <p:bold r:id="rId40"/>
    </p:embeddedFont>
    <p:embeddedFont>
      <p:font typeface="Questrial" panose="02000000000000000000" pitchFamily="2" charset="0"/>
      <p:regular r:id="rId41"/>
    </p:embeddedFont>
    <p:embeddedFont>
      <p:font typeface="Verdana" panose="020B0604030504040204" pitchFamily="34" charset="0"/>
      <p:regular r:id="rId42"/>
      <p:bold r:id="rId43"/>
      <p:italic r:id="rId44"/>
      <p:boldItalic r:id="rId4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121" d="100"/>
          <a:sy n="121" d="100"/>
        </p:scale>
        <p:origin x="190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font" Target="fonts/font1.fntdata"/><Relationship Id="rId21" Type="http://schemas.openxmlformats.org/officeDocument/2006/relationships/slide" Target="slides/slide10.xml"/><Relationship Id="rId34" Type="http://schemas.openxmlformats.org/officeDocument/2006/relationships/slide" Target="slides/slide23.xml"/><Relationship Id="rId42" Type="http://schemas.openxmlformats.org/officeDocument/2006/relationships/font" Target="fonts/font4.fntdata"/><Relationship Id="rId47" Type="http://schemas.openxmlformats.org/officeDocument/2006/relationships/viewProps" Target="viewProp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5.xml"/><Relationship Id="rId29" Type="http://schemas.openxmlformats.org/officeDocument/2006/relationships/slide" Target="slides/slide18.xml"/><Relationship Id="rId11" Type="http://schemas.openxmlformats.org/officeDocument/2006/relationships/slideMaster" Target="slideMasters/slideMaster11.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slide" Target="slides/slide26.xml"/><Relationship Id="rId40" Type="http://schemas.openxmlformats.org/officeDocument/2006/relationships/font" Target="fonts/font2.fntdata"/><Relationship Id="rId45" Type="http://schemas.openxmlformats.org/officeDocument/2006/relationships/font" Target="fonts/font7.fntdata"/><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slide" Target="slides/slide25.xml"/><Relationship Id="rId49"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slide" Target="slides/slide8.xml"/><Relationship Id="rId31" Type="http://schemas.openxmlformats.org/officeDocument/2006/relationships/slide" Target="slides/slide20.xml"/><Relationship Id="rId44" Type="http://schemas.openxmlformats.org/officeDocument/2006/relationships/font" Target="fonts/font6.fntdata"/><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slide" Target="slides/slide24.xml"/><Relationship Id="rId43" Type="http://schemas.openxmlformats.org/officeDocument/2006/relationships/font" Target="fonts/font5.fntdata"/><Relationship Id="rId48" Type="http://schemas.openxmlformats.org/officeDocument/2006/relationships/theme" Target="theme/theme1.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notesMaster" Target="notesMasters/notesMaster1.xml"/><Relationship Id="rId46" Type="http://schemas.openxmlformats.org/officeDocument/2006/relationships/presProps" Target="presProps.xml"/><Relationship Id="rId20" Type="http://schemas.openxmlformats.org/officeDocument/2006/relationships/slide" Target="slides/slide9.xml"/><Relationship Id="rId41"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Master" Target="slideMasters/slideMaster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0211" cy="460373"/>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rgbClr val="000000"/>
              </a:buClr>
              <a:buFont typeface="Arial"/>
              <a:buNone/>
              <a:defRPr/>
            </a:lvl1pPr>
            <a:lvl2pPr marL="457200" marR="0" lvl="1" indent="0" algn="ctr" rtl="0">
              <a:lnSpc>
                <a:spcPct val="100000"/>
              </a:lnSpc>
              <a:spcBef>
                <a:spcPts val="0"/>
              </a:spcBef>
              <a:spcAft>
                <a:spcPts val="0"/>
              </a:spcAft>
              <a:buClr>
                <a:srgbClr val="000000"/>
              </a:buClr>
              <a:buFont typeface="Arial"/>
              <a:buNone/>
              <a:defRPr/>
            </a:lvl2pPr>
            <a:lvl3pPr marL="914400" marR="0" lvl="2" indent="0" algn="ctr" rtl="0">
              <a:lnSpc>
                <a:spcPct val="100000"/>
              </a:lnSpc>
              <a:spcBef>
                <a:spcPts val="0"/>
              </a:spcBef>
              <a:spcAft>
                <a:spcPts val="0"/>
              </a:spcAft>
              <a:buClr>
                <a:srgbClr val="000000"/>
              </a:buClr>
              <a:buFont typeface="Arial"/>
              <a:buNone/>
              <a:defRPr/>
            </a:lvl3pPr>
            <a:lvl4pPr marL="1371600" marR="0" lvl="3" indent="0" algn="ctr" rtl="0">
              <a:lnSpc>
                <a:spcPct val="100000"/>
              </a:lnSpc>
              <a:spcBef>
                <a:spcPts val="0"/>
              </a:spcBef>
              <a:spcAft>
                <a:spcPts val="0"/>
              </a:spcAft>
              <a:buClr>
                <a:srgbClr val="000000"/>
              </a:buClr>
              <a:buFont typeface="Arial"/>
              <a:buNone/>
              <a:defRPr/>
            </a:lvl4pPr>
            <a:lvl5pPr marL="1828800" marR="0" lvl="4" indent="0" algn="ctr" rtl="0">
              <a:lnSpc>
                <a:spcPct val="100000"/>
              </a:lnSpc>
              <a:spcBef>
                <a:spcPts val="0"/>
              </a:spcBef>
              <a:spcAft>
                <a:spcPts val="0"/>
              </a:spcAft>
              <a:buClr>
                <a:srgbClr val="000000"/>
              </a:buClr>
              <a:buFont typeface="Arial"/>
              <a:buNone/>
              <a:defRPr/>
            </a:lvl5pPr>
            <a:lvl6pPr marL="2286000" marR="0" lvl="5" indent="0" algn="ctr" rtl="0">
              <a:lnSpc>
                <a:spcPct val="100000"/>
              </a:lnSpc>
              <a:spcBef>
                <a:spcPts val="0"/>
              </a:spcBef>
              <a:spcAft>
                <a:spcPts val="0"/>
              </a:spcAft>
              <a:buClr>
                <a:srgbClr val="000000"/>
              </a:buClr>
              <a:buFont typeface="Arial"/>
              <a:buNone/>
              <a:defRPr/>
            </a:lvl6pPr>
            <a:lvl7pPr marL="3200400" marR="0" lvl="6" indent="0" algn="ctr" rtl="0">
              <a:lnSpc>
                <a:spcPct val="100000"/>
              </a:lnSpc>
              <a:spcBef>
                <a:spcPts val="0"/>
              </a:spcBef>
              <a:spcAft>
                <a:spcPts val="0"/>
              </a:spcAft>
              <a:buClr>
                <a:srgbClr val="000000"/>
              </a:buClr>
              <a:buFont typeface="Arial"/>
              <a:buNone/>
              <a:defRPr/>
            </a:lvl7pPr>
            <a:lvl8pPr marL="4572000" marR="0" lvl="7" indent="0" algn="ctr" rtl="0">
              <a:lnSpc>
                <a:spcPct val="100000"/>
              </a:lnSpc>
              <a:spcBef>
                <a:spcPts val="0"/>
              </a:spcBef>
              <a:spcAft>
                <a:spcPts val="0"/>
              </a:spcAft>
              <a:buClr>
                <a:srgbClr val="000000"/>
              </a:buClr>
              <a:buFont typeface="Arial"/>
              <a:buNone/>
              <a:defRPr/>
            </a:lvl8pPr>
            <a:lvl9pPr marL="6400800" marR="0" lvl="8" indent="0" algn="ctr" rtl="0">
              <a:lnSpc>
                <a:spcPct val="100000"/>
              </a:lnSpc>
              <a:spcBef>
                <a:spcPts val="0"/>
              </a:spcBef>
              <a:spcAft>
                <a:spcPts val="0"/>
              </a:spcAft>
              <a:buClr>
                <a:srgbClr val="000000"/>
              </a:buClr>
              <a:buFont typeface="Arial"/>
              <a:buNone/>
              <a:defRPr/>
            </a:lvl9pPr>
          </a:lstStyle>
          <a:p>
            <a:endParaRPr/>
          </a:p>
        </p:txBody>
      </p:sp>
      <p:sp>
        <p:nvSpPr>
          <p:cNvPr id="4" name="Shape 4"/>
          <p:cNvSpPr txBox="1">
            <a:spLocks noGrp="1"/>
          </p:cNvSpPr>
          <p:nvPr>
            <p:ph type="dt" idx="10"/>
          </p:nvPr>
        </p:nvSpPr>
        <p:spPr>
          <a:xfrm>
            <a:off x="3887787" y="0"/>
            <a:ext cx="2970211" cy="460373"/>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rgbClr val="000000"/>
              </a:buClr>
              <a:buFont typeface="Arial"/>
              <a:buNone/>
              <a:defRPr/>
            </a:lvl1pPr>
            <a:lvl2pPr marL="457200" marR="0" lvl="1" indent="0" algn="ctr" rtl="0">
              <a:lnSpc>
                <a:spcPct val="100000"/>
              </a:lnSpc>
              <a:spcBef>
                <a:spcPts val="0"/>
              </a:spcBef>
              <a:spcAft>
                <a:spcPts val="0"/>
              </a:spcAft>
              <a:buClr>
                <a:srgbClr val="000000"/>
              </a:buClr>
              <a:buFont typeface="Arial"/>
              <a:buNone/>
              <a:defRPr/>
            </a:lvl2pPr>
            <a:lvl3pPr marL="914400" marR="0" lvl="2" indent="0" algn="ctr" rtl="0">
              <a:lnSpc>
                <a:spcPct val="100000"/>
              </a:lnSpc>
              <a:spcBef>
                <a:spcPts val="0"/>
              </a:spcBef>
              <a:spcAft>
                <a:spcPts val="0"/>
              </a:spcAft>
              <a:buClr>
                <a:srgbClr val="000000"/>
              </a:buClr>
              <a:buFont typeface="Arial"/>
              <a:buNone/>
              <a:defRPr/>
            </a:lvl3pPr>
            <a:lvl4pPr marL="1371600" marR="0" lvl="3" indent="0" algn="ctr" rtl="0">
              <a:lnSpc>
                <a:spcPct val="100000"/>
              </a:lnSpc>
              <a:spcBef>
                <a:spcPts val="0"/>
              </a:spcBef>
              <a:spcAft>
                <a:spcPts val="0"/>
              </a:spcAft>
              <a:buClr>
                <a:srgbClr val="000000"/>
              </a:buClr>
              <a:buFont typeface="Arial"/>
              <a:buNone/>
              <a:defRPr/>
            </a:lvl4pPr>
            <a:lvl5pPr marL="1828800" marR="0" lvl="4" indent="0" algn="ctr" rtl="0">
              <a:lnSpc>
                <a:spcPct val="100000"/>
              </a:lnSpc>
              <a:spcBef>
                <a:spcPts val="0"/>
              </a:spcBef>
              <a:spcAft>
                <a:spcPts val="0"/>
              </a:spcAft>
              <a:buClr>
                <a:srgbClr val="000000"/>
              </a:buClr>
              <a:buFont typeface="Arial"/>
              <a:buNone/>
              <a:defRPr/>
            </a:lvl5pPr>
            <a:lvl6pPr marL="2286000" marR="0" lvl="5" indent="0" algn="ctr" rtl="0">
              <a:lnSpc>
                <a:spcPct val="100000"/>
              </a:lnSpc>
              <a:spcBef>
                <a:spcPts val="0"/>
              </a:spcBef>
              <a:spcAft>
                <a:spcPts val="0"/>
              </a:spcAft>
              <a:buClr>
                <a:srgbClr val="000000"/>
              </a:buClr>
              <a:buFont typeface="Arial"/>
              <a:buNone/>
              <a:defRPr/>
            </a:lvl6pPr>
            <a:lvl7pPr marL="3200400" marR="0" lvl="6" indent="0" algn="ctr" rtl="0">
              <a:lnSpc>
                <a:spcPct val="100000"/>
              </a:lnSpc>
              <a:spcBef>
                <a:spcPts val="0"/>
              </a:spcBef>
              <a:spcAft>
                <a:spcPts val="0"/>
              </a:spcAft>
              <a:buClr>
                <a:srgbClr val="000000"/>
              </a:buClr>
              <a:buFont typeface="Arial"/>
              <a:buNone/>
              <a:defRPr/>
            </a:lvl7pPr>
            <a:lvl8pPr marL="4572000" marR="0" lvl="7" indent="0" algn="ctr" rtl="0">
              <a:lnSpc>
                <a:spcPct val="100000"/>
              </a:lnSpc>
              <a:spcBef>
                <a:spcPts val="0"/>
              </a:spcBef>
              <a:spcAft>
                <a:spcPts val="0"/>
              </a:spcAft>
              <a:buClr>
                <a:srgbClr val="000000"/>
              </a:buClr>
              <a:buFont typeface="Arial"/>
              <a:buNone/>
              <a:defRPr/>
            </a:lvl8pPr>
            <a:lvl9pPr marL="6400800" marR="0" lvl="8" indent="0" algn="ctr" rtl="0">
              <a:lnSpc>
                <a:spcPct val="100000"/>
              </a:lnSpc>
              <a:spcBef>
                <a:spcPts val="0"/>
              </a:spcBef>
              <a:spcAft>
                <a:spcPts val="0"/>
              </a:spcAft>
              <a:buClr>
                <a:srgbClr val="000000"/>
              </a:buClr>
              <a:buFont typeface="Arial"/>
              <a:buNone/>
              <a:defRPr/>
            </a:lvl9pPr>
          </a:lstStyle>
          <a:p>
            <a:endParaRPr/>
          </a:p>
        </p:txBody>
      </p:sp>
      <p:sp>
        <p:nvSpPr>
          <p:cNvPr id="5" name="Shape 5"/>
          <p:cNvSpPr>
            <a:spLocks noGrp="1" noRot="1" noChangeAspect="1"/>
          </p:cNvSpPr>
          <p:nvPr>
            <p:ph type="sldImg" idx="3"/>
          </p:nvPr>
        </p:nvSpPr>
        <p:spPr>
          <a:xfrm>
            <a:off x="1135062" y="688975"/>
            <a:ext cx="4595812" cy="344646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a:headEnd type="none" w="med" len="med"/>
            <a:tailEnd type="none" w="med" len="med"/>
          </a:ln>
        </p:spPr>
      </p:sp>
      <p:sp>
        <p:nvSpPr>
          <p:cNvPr id="6" name="Shape 6"/>
          <p:cNvSpPr txBox="1">
            <a:spLocks noGrp="1"/>
          </p:cNvSpPr>
          <p:nvPr>
            <p:ph type="body" idx="1"/>
          </p:nvPr>
        </p:nvSpPr>
        <p:spPr>
          <a:xfrm>
            <a:off x="838200" y="4343400"/>
            <a:ext cx="5029199" cy="4144962"/>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7" name="Shape 7"/>
          <p:cNvSpPr txBox="1">
            <a:spLocks noGrp="1"/>
          </p:cNvSpPr>
          <p:nvPr>
            <p:ph type="ftr" idx="11"/>
          </p:nvPr>
        </p:nvSpPr>
        <p:spPr>
          <a:xfrm>
            <a:off x="0" y="8739185"/>
            <a:ext cx="2970211" cy="460373"/>
          </a:xfrm>
          <a:prstGeom prst="rect">
            <a:avLst/>
          </a:prstGeom>
          <a:noFill/>
          <a:ln>
            <a:noFill/>
          </a:ln>
        </p:spPr>
        <p:txBody>
          <a:bodyPr lIns="91425" tIns="91425" rIns="91425" bIns="91425" anchor="b" anchorCtr="0"/>
          <a:lstStyle>
            <a:lvl1pPr marL="0" marR="0" lvl="0" indent="0" algn="ctr" rtl="0">
              <a:lnSpc>
                <a:spcPct val="100000"/>
              </a:lnSpc>
              <a:spcBef>
                <a:spcPts val="0"/>
              </a:spcBef>
              <a:spcAft>
                <a:spcPts val="0"/>
              </a:spcAft>
              <a:buClr>
                <a:srgbClr val="000000"/>
              </a:buClr>
              <a:buFont typeface="Arial"/>
              <a:buNone/>
              <a:defRPr/>
            </a:lvl1pPr>
            <a:lvl2pPr marL="457200" marR="0" lvl="1" indent="0" algn="ctr" rtl="0">
              <a:lnSpc>
                <a:spcPct val="100000"/>
              </a:lnSpc>
              <a:spcBef>
                <a:spcPts val="0"/>
              </a:spcBef>
              <a:spcAft>
                <a:spcPts val="0"/>
              </a:spcAft>
              <a:buClr>
                <a:srgbClr val="000000"/>
              </a:buClr>
              <a:buFont typeface="Arial"/>
              <a:buNone/>
              <a:defRPr/>
            </a:lvl2pPr>
            <a:lvl3pPr marL="914400" marR="0" lvl="2" indent="0" algn="ctr" rtl="0">
              <a:lnSpc>
                <a:spcPct val="100000"/>
              </a:lnSpc>
              <a:spcBef>
                <a:spcPts val="0"/>
              </a:spcBef>
              <a:spcAft>
                <a:spcPts val="0"/>
              </a:spcAft>
              <a:buClr>
                <a:srgbClr val="000000"/>
              </a:buClr>
              <a:buFont typeface="Arial"/>
              <a:buNone/>
              <a:defRPr/>
            </a:lvl3pPr>
            <a:lvl4pPr marL="1371600" marR="0" lvl="3" indent="0" algn="ctr" rtl="0">
              <a:lnSpc>
                <a:spcPct val="100000"/>
              </a:lnSpc>
              <a:spcBef>
                <a:spcPts val="0"/>
              </a:spcBef>
              <a:spcAft>
                <a:spcPts val="0"/>
              </a:spcAft>
              <a:buClr>
                <a:srgbClr val="000000"/>
              </a:buClr>
              <a:buFont typeface="Arial"/>
              <a:buNone/>
              <a:defRPr/>
            </a:lvl4pPr>
            <a:lvl5pPr marL="1828800" marR="0" lvl="4" indent="0" algn="ctr" rtl="0">
              <a:lnSpc>
                <a:spcPct val="100000"/>
              </a:lnSpc>
              <a:spcBef>
                <a:spcPts val="0"/>
              </a:spcBef>
              <a:spcAft>
                <a:spcPts val="0"/>
              </a:spcAft>
              <a:buClr>
                <a:srgbClr val="000000"/>
              </a:buClr>
              <a:buFont typeface="Arial"/>
              <a:buNone/>
              <a:defRPr/>
            </a:lvl5pPr>
            <a:lvl6pPr marL="2286000" marR="0" lvl="5" indent="0" algn="ctr" rtl="0">
              <a:lnSpc>
                <a:spcPct val="100000"/>
              </a:lnSpc>
              <a:spcBef>
                <a:spcPts val="0"/>
              </a:spcBef>
              <a:spcAft>
                <a:spcPts val="0"/>
              </a:spcAft>
              <a:buClr>
                <a:srgbClr val="000000"/>
              </a:buClr>
              <a:buFont typeface="Arial"/>
              <a:buNone/>
              <a:defRPr/>
            </a:lvl6pPr>
            <a:lvl7pPr marL="3200400" marR="0" lvl="6" indent="0" algn="ctr" rtl="0">
              <a:lnSpc>
                <a:spcPct val="100000"/>
              </a:lnSpc>
              <a:spcBef>
                <a:spcPts val="0"/>
              </a:spcBef>
              <a:spcAft>
                <a:spcPts val="0"/>
              </a:spcAft>
              <a:buClr>
                <a:srgbClr val="000000"/>
              </a:buClr>
              <a:buFont typeface="Arial"/>
              <a:buNone/>
              <a:defRPr/>
            </a:lvl7pPr>
            <a:lvl8pPr marL="4572000" marR="0" lvl="7" indent="0" algn="ctr" rtl="0">
              <a:lnSpc>
                <a:spcPct val="100000"/>
              </a:lnSpc>
              <a:spcBef>
                <a:spcPts val="0"/>
              </a:spcBef>
              <a:spcAft>
                <a:spcPts val="0"/>
              </a:spcAft>
              <a:buClr>
                <a:srgbClr val="000000"/>
              </a:buClr>
              <a:buFont typeface="Arial"/>
              <a:buNone/>
              <a:defRPr/>
            </a:lvl8pPr>
            <a:lvl9pPr marL="6400800" marR="0" lvl="8" indent="0" algn="ctr" rtl="0">
              <a:lnSpc>
                <a:spcPct val="100000"/>
              </a:lnSpc>
              <a:spcBef>
                <a:spcPts val="0"/>
              </a:spcBef>
              <a:spcAft>
                <a:spcPts val="0"/>
              </a:spcAft>
              <a:buClr>
                <a:srgbClr val="000000"/>
              </a:buClr>
              <a:buFont typeface="Arial"/>
              <a:buNone/>
              <a:defRPr/>
            </a:lvl9pPr>
          </a:lstStyle>
          <a:p>
            <a:endParaRPr/>
          </a:p>
        </p:txBody>
      </p:sp>
      <p:sp>
        <p:nvSpPr>
          <p:cNvPr id="8" name="Shape 8"/>
          <p:cNvSpPr txBox="1">
            <a:spLocks noGrp="1"/>
          </p:cNvSpPr>
          <p:nvPr>
            <p:ph type="sldNum" idx="12"/>
          </p:nvPr>
        </p:nvSpPr>
        <p:spPr>
          <a:xfrm>
            <a:off x="3887787" y="8739185"/>
            <a:ext cx="2970211" cy="460373"/>
          </a:xfrm>
          <a:prstGeom prst="rect">
            <a:avLst/>
          </a:prstGeom>
          <a:noFill/>
          <a:ln>
            <a:noFill/>
          </a:ln>
        </p:spPr>
        <p:txBody>
          <a:bodyPr lIns="94200" tIns="46300" rIns="94200" bIns="463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200" b="0" i="0" u="none" strike="noStrike" cap="none">
                <a:solidFill>
                  <a:srgbClr val="000000"/>
                </a:solidFill>
                <a:latin typeface="Times New Roman"/>
                <a:ea typeface="Times New Roman"/>
                <a:cs typeface="Times New Roman"/>
                <a:sym typeface="Times New Roman"/>
              </a:rPr>
              <a:t>‹#›</a:t>
            </a:fld>
            <a:endParaRPr lang="en-US" sz="1200" b="0" i="0" u="none" strike="noStrike" cap="none">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txBox="1"/>
          <p:nvPr/>
        </p:nvSpPr>
        <p:spPr>
          <a:xfrm>
            <a:off x="3887787" y="8739185"/>
            <a:ext cx="2970211" cy="460373"/>
          </a:xfrm>
          <a:prstGeom prst="rect">
            <a:avLst/>
          </a:prstGeom>
          <a:noFill/>
          <a:ln>
            <a:noFill/>
          </a:ln>
        </p:spPr>
        <p:txBody>
          <a:bodyPr lIns="94200" tIns="46300" rIns="94200" bIns="463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200" b="0" i="0" u="none" strike="noStrike" cap="none">
                <a:solidFill>
                  <a:srgbClr val="000000"/>
                </a:solidFill>
                <a:latin typeface="Times New Roman"/>
                <a:ea typeface="Times New Roman"/>
                <a:cs typeface="Times New Roman"/>
                <a:sym typeface="Times New Roman"/>
              </a:rPr>
              <a:t>1</a:t>
            </a:fld>
            <a:endParaRPr lang="en-US" sz="1200" b="0" i="0" u="none" strike="noStrike" cap="none">
              <a:solidFill>
                <a:srgbClr val="000000"/>
              </a:solidFill>
              <a:latin typeface="Times New Roman"/>
              <a:ea typeface="Times New Roman"/>
              <a:cs typeface="Times New Roman"/>
              <a:sym typeface="Times New Roman"/>
            </a:endParaRPr>
          </a:p>
        </p:txBody>
      </p:sp>
      <p:sp>
        <p:nvSpPr>
          <p:cNvPr id="182" name="Shape 182"/>
          <p:cNvSpPr>
            <a:spLocks noGrp="1" noRot="1" noChangeAspect="1"/>
          </p:cNvSpPr>
          <p:nvPr>
            <p:ph type="sldImg" idx="2"/>
          </p:nvPr>
        </p:nvSpPr>
        <p:spPr>
          <a:xfrm>
            <a:off x="1135063" y="688975"/>
            <a:ext cx="4595812" cy="3446463"/>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a:noFill/>
          </a:ln>
        </p:spPr>
      </p:sp>
      <p:sp>
        <p:nvSpPr>
          <p:cNvPr id="183" name="Shape 183"/>
          <p:cNvSpPr txBox="1">
            <a:spLocks noGrp="1"/>
          </p:cNvSpPr>
          <p:nvPr>
            <p:ph type="body" idx="1"/>
          </p:nvPr>
        </p:nvSpPr>
        <p:spPr>
          <a:xfrm>
            <a:off x="838200" y="4343400"/>
            <a:ext cx="5029199" cy="4144962"/>
          </a:xfrm>
          <a:prstGeom prst="rect">
            <a:avLst/>
          </a:prstGeom>
          <a:noFill/>
          <a:ln>
            <a:noFill/>
          </a:ln>
        </p:spPr>
        <p:txBody>
          <a:bodyPr lIns="94200" tIns="46300" rIns="94200" bIns="46300" anchor="t" anchorCtr="0">
            <a:noAutofit/>
          </a:bodyPr>
          <a:lstStyle/>
          <a:p>
            <a:pPr marL="0" marR="0" lvl="0" indent="0" algn="l" rtl="0">
              <a:spcBef>
                <a:spcPts val="0"/>
              </a:spcBef>
              <a:buClr>
                <a:schemeClr val="dk1"/>
              </a:buClr>
              <a:buSzPct val="25000"/>
              <a:buFont typeface="Arial"/>
              <a:buNone/>
            </a:pPr>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txBox="1"/>
          <p:nvPr/>
        </p:nvSpPr>
        <p:spPr>
          <a:xfrm>
            <a:off x="3887787" y="8739185"/>
            <a:ext cx="2970211" cy="460373"/>
          </a:xfrm>
          <a:prstGeom prst="rect">
            <a:avLst/>
          </a:prstGeom>
          <a:noFill/>
          <a:ln>
            <a:noFill/>
          </a:ln>
        </p:spPr>
        <p:txBody>
          <a:bodyPr lIns="94200" tIns="46300" rIns="94200" bIns="463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200" b="0" i="0" u="none" strike="noStrike" cap="none">
                <a:solidFill>
                  <a:srgbClr val="000000"/>
                </a:solidFill>
                <a:latin typeface="Times New Roman"/>
                <a:ea typeface="Times New Roman"/>
                <a:cs typeface="Times New Roman"/>
                <a:sym typeface="Times New Roman"/>
              </a:rPr>
              <a:t>10</a:t>
            </a:fld>
            <a:endParaRPr lang="en-US" sz="1200" b="0" i="0" u="none" strike="noStrike" cap="none">
              <a:solidFill>
                <a:srgbClr val="000000"/>
              </a:solidFill>
              <a:latin typeface="Times New Roman"/>
              <a:ea typeface="Times New Roman"/>
              <a:cs typeface="Times New Roman"/>
              <a:sym typeface="Times New Roman"/>
            </a:endParaRPr>
          </a:p>
        </p:txBody>
      </p:sp>
      <p:sp>
        <p:nvSpPr>
          <p:cNvPr id="245" name="Shape 245"/>
          <p:cNvSpPr>
            <a:spLocks noGrp="1" noRot="1" noChangeAspect="1"/>
          </p:cNvSpPr>
          <p:nvPr>
            <p:ph type="sldImg" idx="2"/>
          </p:nvPr>
        </p:nvSpPr>
        <p:spPr>
          <a:xfrm>
            <a:off x="1135062" y="688975"/>
            <a:ext cx="4595812" cy="344646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46" name="Shape 246"/>
          <p:cNvSpPr txBox="1">
            <a:spLocks noGrp="1"/>
          </p:cNvSpPr>
          <p:nvPr>
            <p:ph type="body" idx="1"/>
          </p:nvPr>
        </p:nvSpPr>
        <p:spPr>
          <a:xfrm>
            <a:off x="838200" y="4343400"/>
            <a:ext cx="5029199" cy="4144962"/>
          </a:xfrm>
          <a:prstGeom prst="rect">
            <a:avLst/>
          </a:prstGeom>
          <a:noFill/>
          <a:ln>
            <a:noFill/>
          </a:ln>
        </p:spPr>
        <p:txBody>
          <a:bodyPr lIns="94200" tIns="46300" rIns="94200" bIns="46300" anchor="t" anchorCtr="0">
            <a:noAutofit/>
          </a:bodyPr>
          <a:lstStyle/>
          <a:p>
            <a:pPr marL="0" marR="0" lvl="0" indent="0" algn="l" rtl="0">
              <a:spcBef>
                <a:spcPts val="0"/>
              </a:spcBef>
              <a:buClr>
                <a:schemeClr val="dk1"/>
              </a:buClr>
              <a:buSzPct val="25000"/>
              <a:buFont typeface="Arial"/>
              <a:buNone/>
            </a:pPr>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txBox="1"/>
          <p:nvPr/>
        </p:nvSpPr>
        <p:spPr>
          <a:xfrm>
            <a:off x="3887787" y="8739185"/>
            <a:ext cx="2970211" cy="460373"/>
          </a:xfrm>
          <a:prstGeom prst="rect">
            <a:avLst/>
          </a:prstGeom>
          <a:noFill/>
          <a:ln>
            <a:noFill/>
          </a:ln>
        </p:spPr>
        <p:txBody>
          <a:bodyPr lIns="94200" tIns="46300" rIns="94200" bIns="463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200" b="0" i="0" u="none" strike="noStrike" cap="none">
                <a:solidFill>
                  <a:srgbClr val="000000"/>
                </a:solidFill>
                <a:latin typeface="Times New Roman"/>
                <a:ea typeface="Times New Roman"/>
                <a:cs typeface="Times New Roman"/>
                <a:sym typeface="Times New Roman"/>
              </a:rPr>
              <a:t>11</a:t>
            </a:fld>
            <a:endParaRPr lang="en-US" sz="1200" b="0" i="0" u="none" strike="noStrike" cap="none">
              <a:solidFill>
                <a:srgbClr val="000000"/>
              </a:solidFill>
              <a:latin typeface="Times New Roman"/>
              <a:ea typeface="Times New Roman"/>
              <a:cs typeface="Times New Roman"/>
              <a:sym typeface="Times New Roman"/>
            </a:endParaRPr>
          </a:p>
        </p:txBody>
      </p:sp>
      <p:sp>
        <p:nvSpPr>
          <p:cNvPr id="252" name="Shape 252"/>
          <p:cNvSpPr>
            <a:spLocks noGrp="1" noRot="1" noChangeAspect="1"/>
          </p:cNvSpPr>
          <p:nvPr>
            <p:ph type="sldImg" idx="2"/>
          </p:nvPr>
        </p:nvSpPr>
        <p:spPr>
          <a:xfrm>
            <a:off x="1135062" y="688975"/>
            <a:ext cx="4595812" cy="344646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53" name="Shape 253"/>
          <p:cNvSpPr txBox="1">
            <a:spLocks noGrp="1"/>
          </p:cNvSpPr>
          <p:nvPr>
            <p:ph type="body" idx="1"/>
          </p:nvPr>
        </p:nvSpPr>
        <p:spPr>
          <a:xfrm>
            <a:off x="838200" y="4343400"/>
            <a:ext cx="5029199" cy="4144962"/>
          </a:xfrm>
          <a:prstGeom prst="rect">
            <a:avLst/>
          </a:prstGeom>
          <a:noFill/>
          <a:ln>
            <a:noFill/>
          </a:ln>
        </p:spPr>
        <p:txBody>
          <a:bodyPr lIns="94200" tIns="46300" rIns="94200" bIns="46300" anchor="t" anchorCtr="0">
            <a:noAutofit/>
          </a:bodyPr>
          <a:lstStyle/>
          <a:p>
            <a:pPr marL="0" marR="0" lvl="0" indent="0" algn="l" rtl="0">
              <a:spcBef>
                <a:spcPts val="0"/>
              </a:spcBef>
              <a:buClr>
                <a:schemeClr val="dk1"/>
              </a:buClr>
              <a:buSzPct val="25000"/>
              <a:buFont typeface="Arial"/>
              <a:buNone/>
            </a:pPr>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Shape 258"/>
          <p:cNvSpPr txBox="1"/>
          <p:nvPr/>
        </p:nvSpPr>
        <p:spPr>
          <a:xfrm>
            <a:off x="3887787" y="8739185"/>
            <a:ext cx="2970211" cy="460373"/>
          </a:xfrm>
          <a:prstGeom prst="rect">
            <a:avLst/>
          </a:prstGeom>
          <a:noFill/>
          <a:ln>
            <a:noFill/>
          </a:ln>
        </p:spPr>
        <p:txBody>
          <a:bodyPr lIns="94200" tIns="46300" rIns="94200" bIns="463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200" b="0" i="0" u="none" strike="noStrike" cap="none">
                <a:solidFill>
                  <a:srgbClr val="000000"/>
                </a:solidFill>
                <a:latin typeface="Times New Roman"/>
                <a:ea typeface="Times New Roman"/>
                <a:cs typeface="Times New Roman"/>
                <a:sym typeface="Times New Roman"/>
              </a:rPr>
              <a:t>12</a:t>
            </a:fld>
            <a:endParaRPr lang="en-US" sz="1200" b="0" i="0" u="none" strike="noStrike" cap="none">
              <a:solidFill>
                <a:srgbClr val="000000"/>
              </a:solidFill>
              <a:latin typeface="Times New Roman"/>
              <a:ea typeface="Times New Roman"/>
              <a:cs typeface="Times New Roman"/>
              <a:sym typeface="Times New Roman"/>
            </a:endParaRPr>
          </a:p>
        </p:txBody>
      </p:sp>
      <p:sp>
        <p:nvSpPr>
          <p:cNvPr id="259" name="Shape 259"/>
          <p:cNvSpPr>
            <a:spLocks noGrp="1" noRot="1" noChangeAspect="1"/>
          </p:cNvSpPr>
          <p:nvPr>
            <p:ph type="sldImg" idx="2"/>
          </p:nvPr>
        </p:nvSpPr>
        <p:spPr>
          <a:xfrm>
            <a:off x="1135062" y="688975"/>
            <a:ext cx="4595812" cy="344646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60" name="Shape 260"/>
          <p:cNvSpPr txBox="1">
            <a:spLocks noGrp="1"/>
          </p:cNvSpPr>
          <p:nvPr>
            <p:ph type="body" idx="1"/>
          </p:nvPr>
        </p:nvSpPr>
        <p:spPr>
          <a:xfrm>
            <a:off x="838200" y="4343400"/>
            <a:ext cx="5029199" cy="4144962"/>
          </a:xfrm>
          <a:prstGeom prst="rect">
            <a:avLst/>
          </a:prstGeom>
          <a:noFill/>
          <a:ln>
            <a:noFill/>
          </a:ln>
        </p:spPr>
        <p:txBody>
          <a:bodyPr lIns="94200" tIns="46300" rIns="94200" bIns="46300" anchor="t" anchorCtr="0">
            <a:noAutofit/>
          </a:bodyPr>
          <a:lstStyle/>
          <a:p>
            <a:pPr marL="0" marR="0" lvl="0" indent="0" algn="l" rtl="0">
              <a:spcBef>
                <a:spcPts val="0"/>
              </a:spcBef>
              <a:buClr>
                <a:schemeClr val="dk1"/>
              </a:buClr>
              <a:buSzPct val="25000"/>
              <a:buFont typeface="Arial"/>
              <a:buNone/>
            </a:pPr>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Shape 265"/>
          <p:cNvSpPr txBox="1"/>
          <p:nvPr/>
        </p:nvSpPr>
        <p:spPr>
          <a:xfrm>
            <a:off x="3887787" y="8739185"/>
            <a:ext cx="2970211" cy="460373"/>
          </a:xfrm>
          <a:prstGeom prst="rect">
            <a:avLst/>
          </a:prstGeom>
          <a:noFill/>
          <a:ln>
            <a:noFill/>
          </a:ln>
        </p:spPr>
        <p:txBody>
          <a:bodyPr lIns="94200" tIns="46300" rIns="94200" bIns="463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200" b="0" i="0" u="none" strike="noStrike" cap="none">
                <a:solidFill>
                  <a:srgbClr val="000000"/>
                </a:solidFill>
                <a:latin typeface="Times New Roman"/>
                <a:ea typeface="Times New Roman"/>
                <a:cs typeface="Times New Roman"/>
                <a:sym typeface="Times New Roman"/>
              </a:rPr>
              <a:t>13</a:t>
            </a:fld>
            <a:endParaRPr lang="en-US" sz="1200" b="0" i="0" u="none" strike="noStrike" cap="none">
              <a:solidFill>
                <a:srgbClr val="000000"/>
              </a:solidFill>
              <a:latin typeface="Times New Roman"/>
              <a:ea typeface="Times New Roman"/>
              <a:cs typeface="Times New Roman"/>
              <a:sym typeface="Times New Roman"/>
            </a:endParaRPr>
          </a:p>
        </p:txBody>
      </p:sp>
      <p:sp>
        <p:nvSpPr>
          <p:cNvPr id="266" name="Shape 266"/>
          <p:cNvSpPr>
            <a:spLocks noGrp="1" noRot="1" noChangeAspect="1"/>
          </p:cNvSpPr>
          <p:nvPr>
            <p:ph type="sldImg" idx="2"/>
          </p:nvPr>
        </p:nvSpPr>
        <p:spPr>
          <a:xfrm>
            <a:off x="1135062" y="688975"/>
            <a:ext cx="4595812" cy="344646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67" name="Shape 267"/>
          <p:cNvSpPr txBox="1">
            <a:spLocks noGrp="1"/>
          </p:cNvSpPr>
          <p:nvPr>
            <p:ph type="body" idx="1"/>
          </p:nvPr>
        </p:nvSpPr>
        <p:spPr>
          <a:xfrm>
            <a:off x="838200" y="4343400"/>
            <a:ext cx="5029199" cy="4144962"/>
          </a:xfrm>
          <a:prstGeom prst="rect">
            <a:avLst/>
          </a:prstGeom>
          <a:noFill/>
          <a:ln>
            <a:noFill/>
          </a:ln>
        </p:spPr>
        <p:txBody>
          <a:bodyPr lIns="94200" tIns="46300" rIns="94200" bIns="46300" anchor="t" anchorCtr="0">
            <a:noAutofit/>
          </a:bodyPr>
          <a:lstStyle/>
          <a:p>
            <a:pPr marL="0" marR="0" lvl="0" indent="0" algn="l" rtl="0">
              <a:spcBef>
                <a:spcPts val="0"/>
              </a:spcBef>
              <a:buClr>
                <a:schemeClr val="dk1"/>
              </a:buClr>
              <a:buSzPct val="25000"/>
              <a:buFont typeface="Arial"/>
              <a:buNone/>
            </a:pPr>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Shape 272"/>
          <p:cNvSpPr txBox="1"/>
          <p:nvPr/>
        </p:nvSpPr>
        <p:spPr>
          <a:xfrm>
            <a:off x="3887787" y="8739185"/>
            <a:ext cx="2970211" cy="460373"/>
          </a:xfrm>
          <a:prstGeom prst="rect">
            <a:avLst/>
          </a:prstGeom>
          <a:noFill/>
          <a:ln>
            <a:noFill/>
          </a:ln>
        </p:spPr>
        <p:txBody>
          <a:bodyPr lIns="94200" tIns="46300" rIns="94200" bIns="463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200" b="0" i="0" u="none" strike="noStrike" cap="none">
                <a:solidFill>
                  <a:srgbClr val="000000"/>
                </a:solidFill>
                <a:latin typeface="Times New Roman"/>
                <a:ea typeface="Times New Roman"/>
                <a:cs typeface="Times New Roman"/>
                <a:sym typeface="Times New Roman"/>
              </a:rPr>
              <a:t>14</a:t>
            </a:fld>
            <a:endParaRPr lang="en-US" sz="1200" b="0" i="0" u="none" strike="noStrike" cap="none">
              <a:solidFill>
                <a:srgbClr val="000000"/>
              </a:solidFill>
              <a:latin typeface="Times New Roman"/>
              <a:ea typeface="Times New Roman"/>
              <a:cs typeface="Times New Roman"/>
              <a:sym typeface="Times New Roman"/>
            </a:endParaRPr>
          </a:p>
        </p:txBody>
      </p:sp>
      <p:sp>
        <p:nvSpPr>
          <p:cNvPr id="273" name="Shape 273"/>
          <p:cNvSpPr>
            <a:spLocks noGrp="1" noRot="1" noChangeAspect="1"/>
          </p:cNvSpPr>
          <p:nvPr>
            <p:ph type="sldImg" idx="2"/>
          </p:nvPr>
        </p:nvSpPr>
        <p:spPr>
          <a:xfrm>
            <a:off x="1135062" y="688975"/>
            <a:ext cx="4595812" cy="344646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74" name="Shape 274"/>
          <p:cNvSpPr txBox="1">
            <a:spLocks noGrp="1"/>
          </p:cNvSpPr>
          <p:nvPr>
            <p:ph type="body" idx="1"/>
          </p:nvPr>
        </p:nvSpPr>
        <p:spPr>
          <a:xfrm>
            <a:off x="838200" y="4343400"/>
            <a:ext cx="5029199" cy="4144962"/>
          </a:xfrm>
          <a:prstGeom prst="rect">
            <a:avLst/>
          </a:prstGeom>
          <a:noFill/>
          <a:ln>
            <a:noFill/>
          </a:ln>
        </p:spPr>
        <p:txBody>
          <a:bodyPr lIns="94200" tIns="46300" rIns="94200" bIns="46300" anchor="t" anchorCtr="0">
            <a:noAutofit/>
          </a:bodyPr>
          <a:lstStyle/>
          <a:p>
            <a:pPr marL="0" marR="0" lvl="0" indent="0" algn="l" rtl="0">
              <a:spcBef>
                <a:spcPts val="0"/>
              </a:spcBef>
              <a:buClr>
                <a:schemeClr val="dk1"/>
              </a:buClr>
              <a:buSzPct val="25000"/>
              <a:buFont typeface="Arial"/>
              <a:buNone/>
            </a:pPr>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Shape 279"/>
          <p:cNvSpPr txBox="1"/>
          <p:nvPr/>
        </p:nvSpPr>
        <p:spPr>
          <a:xfrm>
            <a:off x="3887787" y="8739185"/>
            <a:ext cx="2970211" cy="460373"/>
          </a:xfrm>
          <a:prstGeom prst="rect">
            <a:avLst/>
          </a:prstGeom>
          <a:noFill/>
          <a:ln>
            <a:noFill/>
          </a:ln>
        </p:spPr>
        <p:txBody>
          <a:bodyPr lIns="94200" tIns="46300" rIns="94200" bIns="463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200" b="0" i="0" u="none" strike="noStrike" cap="none">
                <a:solidFill>
                  <a:srgbClr val="000000"/>
                </a:solidFill>
                <a:latin typeface="Times New Roman"/>
                <a:ea typeface="Times New Roman"/>
                <a:cs typeface="Times New Roman"/>
                <a:sym typeface="Times New Roman"/>
              </a:rPr>
              <a:t>15</a:t>
            </a:fld>
            <a:endParaRPr lang="en-US" sz="1200" b="0" i="0" u="none" strike="noStrike" cap="none">
              <a:solidFill>
                <a:srgbClr val="000000"/>
              </a:solidFill>
              <a:latin typeface="Times New Roman"/>
              <a:ea typeface="Times New Roman"/>
              <a:cs typeface="Times New Roman"/>
              <a:sym typeface="Times New Roman"/>
            </a:endParaRPr>
          </a:p>
        </p:txBody>
      </p:sp>
      <p:sp>
        <p:nvSpPr>
          <p:cNvPr id="280" name="Shape 280"/>
          <p:cNvSpPr>
            <a:spLocks noGrp="1" noRot="1" noChangeAspect="1"/>
          </p:cNvSpPr>
          <p:nvPr>
            <p:ph type="sldImg" idx="2"/>
          </p:nvPr>
        </p:nvSpPr>
        <p:spPr>
          <a:xfrm>
            <a:off x="1135062" y="688975"/>
            <a:ext cx="4595812" cy="344646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81" name="Shape 281"/>
          <p:cNvSpPr txBox="1">
            <a:spLocks noGrp="1"/>
          </p:cNvSpPr>
          <p:nvPr>
            <p:ph type="body" idx="1"/>
          </p:nvPr>
        </p:nvSpPr>
        <p:spPr>
          <a:xfrm>
            <a:off x="838200" y="4343400"/>
            <a:ext cx="5029199" cy="4144962"/>
          </a:xfrm>
          <a:prstGeom prst="rect">
            <a:avLst/>
          </a:prstGeom>
          <a:noFill/>
          <a:ln>
            <a:noFill/>
          </a:ln>
        </p:spPr>
        <p:txBody>
          <a:bodyPr lIns="94200" tIns="46300" rIns="94200" bIns="46300" anchor="t" anchorCtr="0">
            <a:noAutofit/>
          </a:bodyPr>
          <a:lstStyle/>
          <a:p>
            <a:pPr marL="0" marR="0" lvl="0" indent="0" algn="l" rtl="0">
              <a:spcBef>
                <a:spcPts val="0"/>
              </a:spcBef>
              <a:buClr>
                <a:schemeClr val="dk1"/>
              </a:buClr>
              <a:buSzPct val="25000"/>
              <a:buFont typeface="Arial"/>
              <a:buNone/>
            </a:pPr>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Shape 286"/>
          <p:cNvSpPr txBox="1"/>
          <p:nvPr/>
        </p:nvSpPr>
        <p:spPr>
          <a:xfrm>
            <a:off x="3887787" y="8739185"/>
            <a:ext cx="2970211" cy="460373"/>
          </a:xfrm>
          <a:prstGeom prst="rect">
            <a:avLst/>
          </a:prstGeom>
          <a:noFill/>
          <a:ln>
            <a:noFill/>
          </a:ln>
        </p:spPr>
        <p:txBody>
          <a:bodyPr lIns="94200" tIns="46300" rIns="94200" bIns="463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200" b="0" i="0" u="none" strike="noStrike" cap="none">
                <a:solidFill>
                  <a:srgbClr val="000000"/>
                </a:solidFill>
                <a:latin typeface="Times New Roman"/>
                <a:ea typeface="Times New Roman"/>
                <a:cs typeface="Times New Roman"/>
                <a:sym typeface="Times New Roman"/>
              </a:rPr>
              <a:t>16</a:t>
            </a:fld>
            <a:endParaRPr lang="en-US" sz="1200" b="0" i="0" u="none" strike="noStrike" cap="none">
              <a:solidFill>
                <a:srgbClr val="000000"/>
              </a:solidFill>
              <a:latin typeface="Times New Roman"/>
              <a:ea typeface="Times New Roman"/>
              <a:cs typeface="Times New Roman"/>
              <a:sym typeface="Times New Roman"/>
            </a:endParaRPr>
          </a:p>
        </p:txBody>
      </p:sp>
      <p:sp>
        <p:nvSpPr>
          <p:cNvPr id="287" name="Shape 287"/>
          <p:cNvSpPr>
            <a:spLocks noGrp="1" noRot="1" noChangeAspect="1"/>
          </p:cNvSpPr>
          <p:nvPr>
            <p:ph type="sldImg" idx="2"/>
          </p:nvPr>
        </p:nvSpPr>
        <p:spPr>
          <a:xfrm>
            <a:off x="1135062" y="688975"/>
            <a:ext cx="4595812" cy="344646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88" name="Shape 288"/>
          <p:cNvSpPr txBox="1">
            <a:spLocks noGrp="1"/>
          </p:cNvSpPr>
          <p:nvPr>
            <p:ph type="body" idx="1"/>
          </p:nvPr>
        </p:nvSpPr>
        <p:spPr>
          <a:xfrm>
            <a:off x="838200" y="4343400"/>
            <a:ext cx="5029199" cy="4144962"/>
          </a:xfrm>
          <a:prstGeom prst="rect">
            <a:avLst/>
          </a:prstGeom>
          <a:noFill/>
          <a:ln>
            <a:noFill/>
          </a:ln>
        </p:spPr>
        <p:txBody>
          <a:bodyPr lIns="94200" tIns="46300" rIns="94200" bIns="46300" anchor="t" anchorCtr="0">
            <a:noAutofit/>
          </a:bodyPr>
          <a:lstStyle/>
          <a:p>
            <a:pPr marL="0" marR="0" lvl="0" indent="0" algn="l" rtl="0">
              <a:spcBef>
                <a:spcPts val="0"/>
              </a:spcBef>
              <a:buClr>
                <a:schemeClr val="dk1"/>
              </a:buClr>
              <a:buSzPct val="25000"/>
              <a:buFont typeface="Arial"/>
              <a:buNone/>
            </a:pPr>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Shape 293"/>
          <p:cNvSpPr txBox="1"/>
          <p:nvPr/>
        </p:nvSpPr>
        <p:spPr>
          <a:xfrm>
            <a:off x="3887787" y="8739185"/>
            <a:ext cx="2970211" cy="460373"/>
          </a:xfrm>
          <a:prstGeom prst="rect">
            <a:avLst/>
          </a:prstGeom>
          <a:noFill/>
          <a:ln>
            <a:noFill/>
          </a:ln>
        </p:spPr>
        <p:txBody>
          <a:bodyPr lIns="94200" tIns="46300" rIns="94200" bIns="463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200" b="0" i="0" u="none" strike="noStrike" cap="none">
                <a:solidFill>
                  <a:srgbClr val="000000"/>
                </a:solidFill>
                <a:latin typeface="Times New Roman"/>
                <a:ea typeface="Times New Roman"/>
                <a:cs typeface="Times New Roman"/>
                <a:sym typeface="Times New Roman"/>
              </a:rPr>
              <a:t>17</a:t>
            </a:fld>
            <a:endParaRPr lang="en-US" sz="1200" b="0" i="0" u="none" strike="noStrike" cap="none">
              <a:solidFill>
                <a:srgbClr val="000000"/>
              </a:solidFill>
              <a:latin typeface="Times New Roman"/>
              <a:ea typeface="Times New Roman"/>
              <a:cs typeface="Times New Roman"/>
              <a:sym typeface="Times New Roman"/>
            </a:endParaRPr>
          </a:p>
        </p:txBody>
      </p:sp>
      <p:sp>
        <p:nvSpPr>
          <p:cNvPr id="294" name="Shape 294"/>
          <p:cNvSpPr>
            <a:spLocks noGrp="1" noRot="1" noChangeAspect="1"/>
          </p:cNvSpPr>
          <p:nvPr>
            <p:ph type="sldImg" idx="2"/>
          </p:nvPr>
        </p:nvSpPr>
        <p:spPr>
          <a:xfrm>
            <a:off x="1135062" y="688975"/>
            <a:ext cx="4595812" cy="344646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95" name="Shape 295"/>
          <p:cNvSpPr txBox="1">
            <a:spLocks noGrp="1"/>
          </p:cNvSpPr>
          <p:nvPr>
            <p:ph type="body" idx="1"/>
          </p:nvPr>
        </p:nvSpPr>
        <p:spPr>
          <a:xfrm>
            <a:off x="838200" y="4343400"/>
            <a:ext cx="5029199" cy="4144962"/>
          </a:xfrm>
          <a:prstGeom prst="rect">
            <a:avLst/>
          </a:prstGeom>
          <a:noFill/>
          <a:ln>
            <a:noFill/>
          </a:ln>
        </p:spPr>
        <p:txBody>
          <a:bodyPr lIns="94200" tIns="46300" rIns="94200" bIns="46300" anchor="t" anchorCtr="0">
            <a:noAutofit/>
          </a:bodyPr>
          <a:lstStyle/>
          <a:p>
            <a:pPr marL="0" marR="0" lvl="0" indent="0" algn="l" rtl="0">
              <a:spcBef>
                <a:spcPts val="0"/>
              </a:spcBef>
              <a:buClr>
                <a:schemeClr val="dk1"/>
              </a:buClr>
              <a:buSzPct val="25000"/>
              <a:buFont typeface="Arial"/>
              <a:buNone/>
            </a:pPr>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Shape 300"/>
          <p:cNvSpPr txBox="1"/>
          <p:nvPr/>
        </p:nvSpPr>
        <p:spPr>
          <a:xfrm>
            <a:off x="3887787" y="8739185"/>
            <a:ext cx="2970211" cy="460373"/>
          </a:xfrm>
          <a:prstGeom prst="rect">
            <a:avLst/>
          </a:prstGeom>
          <a:noFill/>
          <a:ln>
            <a:noFill/>
          </a:ln>
        </p:spPr>
        <p:txBody>
          <a:bodyPr lIns="94200" tIns="46300" rIns="94200" bIns="463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200" b="0" i="0" u="none" strike="noStrike" cap="none">
                <a:solidFill>
                  <a:srgbClr val="000000"/>
                </a:solidFill>
                <a:latin typeface="Times New Roman"/>
                <a:ea typeface="Times New Roman"/>
                <a:cs typeface="Times New Roman"/>
                <a:sym typeface="Times New Roman"/>
              </a:rPr>
              <a:t>18</a:t>
            </a:fld>
            <a:endParaRPr lang="en-US" sz="1200" b="0" i="0" u="none" strike="noStrike" cap="none">
              <a:solidFill>
                <a:srgbClr val="000000"/>
              </a:solidFill>
              <a:latin typeface="Times New Roman"/>
              <a:ea typeface="Times New Roman"/>
              <a:cs typeface="Times New Roman"/>
              <a:sym typeface="Times New Roman"/>
            </a:endParaRPr>
          </a:p>
        </p:txBody>
      </p:sp>
      <p:sp>
        <p:nvSpPr>
          <p:cNvPr id="301" name="Shape 301"/>
          <p:cNvSpPr>
            <a:spLocks noGrp="1" noRot="1" noChangeAspect="1"/>
          </p:cNvSpPr>
          <p:nvPr>
            <p:ph type="sldImg" idx="2"/>
          </p:nvPr>
        </p:nvSpPr>
        <p:spPr>
          <a:xfrm>
            <a:off x="1135062" y="688975"/>
            <a:ext cx="4595812" cy="344646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02" name="Shape 302"/>
          <p:cNvSpPr txBox="1">
            <a:spLocks noGrp="1"/>
          </p:cNvSpPr>
          <p:nvPr>
            <p:ph type="body" idx="1"/>
          </p:nvPr>
        </p:nvSpPr>
        <p:spPr>
          <a:xfrm>
            <a:off x="838200" y="4343400"/>
            <a:ext cx="5029199" cy="4144962"/>
          </a:xfrm>
          <a:prstGeom prst="rect">
            <a:avLst/>
          </a:prstGeom>
          <a:noFill/>
          <a:ln>
            <a:noFill/>
          </a:ln>
        </p:spPr>
        <p:txBody>
          <a:bodyPr lIns="94200" tIns="46300" rIns="94200" bIns="46300" anchor="t" anchorCtr="0">
            <a:noAutofit/>
          </a:bodyPr>
          <a:lstStyle/>
          <a:p>
            <a:pPr marL="0" marR="0" lvl="0" indent="0" algn="l" rtl="0">
              <a:spcBef>
                <a:spcPts val="0"/>
              </a:spcBef>
              <a:buClr>
                <a:schemeClr val="dk1"/>
              </a:buClr>
              <a:buSzPct val="25000"/>
              <a:buFont typeface="Arial"/>
              <a:buNone/>
            </a:pPr>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Shape 307"/>
          <p:cNvSpPr txBox="1"/>
          <p:nvPr/>
        </p:nvSpPr>
        <p:spPr>
          <a:xfrm>
            <a:off x="3887787" y="8739185"/>
            <a:ext cx="2970211" cy="460373"/>
          </a:xfrm>
          <a:prstGeom prst="rect">
            <a:avLst/>
          </a:prstGeom>
          <a:noFill/>
          <a:ln>
            <a:noFill/>
          </a:ln>
        </p:spPr>
        <p:txBody>
          <a:bodyPr lIns="94200" tIns="46300" rIns="94200" bIns="463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200" b="0" i="0" u="none" strike="noStrike" cap="none">
                <a:solidFill>
                  <a:srgbClr val="000000"/>
                </a:solidFill>
                <a:latin typeface="Times New Roman"/>
                <a:ea typeface="Times New Roman"/>
                <a:cs typeface="Times New Roman"/>
                <a:sym typeface="Times New Roman"/>
              </a:rPr>
              <a:t>19</a:t>
            </a:fld>
            <a:endParaRPr lang="en-US" sz="1200" b="0" i="0" u="none" strike="noStrike" cap="none">
              <a:solidFill>
                <a:srgbClr val="000000"/>
              </a:solidFill>
              <a:latin typeface="Times New Roman"/>
              <a:ea typeface="Times New Roman"/>
              <a:cs typeface="Times New Roman"/>
              <a:sym typeface="Times New Roman"/>
            </a:endParaRPr>
          </a:p>
        </p:txBody>
      </p:sp>
      <p:sp>
        <p:nvSpPr>
          <p:cNvPr id="308" name="Shape 308"/>
          <p:cNvSpPr>
            <a:spLocks noGrp="1" noRot="1" noChangeAspect="1"/>
          </p:cNvSpPr>
          <p:nvPr>
            <p:ph type="sldImg" idx="2"/>
          </p:nvPr>
        </p:nvSpPr>
        <p:spPr>
          <a:xfrm>
            <a:off x="1135062" y="688975"/>
            <a:ext cx="4595812" cy="344646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09" name="Shape 309"/>
          <p:cNvSpPr txBox="1">
            <a:spLocks noGrp="1"/>
          </p:cNvSpPr>
          <p:nvPr>
            <p:ph type="body" idx="1"/>
          </p:nvPr>
        </p:nvSpPr>
        <p:spPr>
          <a:xfrm>
            <a:off x="838200" y="4343400"/>
            <a:ext cx="5029199" cy="4144962"/>
          </a:xfrm>
          <a:prstGeom prst="rect">
            <a:avLst/>
          </a:prstGeom>
          <a:noFill/>
          <a:ln>
            <a:noFill/>
          </a:ln>
        </p:spPr>
        <p:txBody>
          <a:bodyPr lIns="94200" tIns="46300" rIns="94200" bIns="46300" anchor="t" anchorCtr="0">
            <a:noAutofit/>
          </a:bodyPr>
          <a:lstStyle/>
          <a:p>
            <a:pPr marL="0" marR="0" lvl="0" indent="0" algn="l" rtl="0">
              <a:spcBef>
                <a:spcPts val="0"/>
              </a:spcBef>
              <a:buClr>
                <a:schemeClr val="dk1"/>
              </a:buClr>
              <a:buSzPct val="25000"/>
              <a:buFont typeface="Arial"/>
              <a:buNone/>
            </a:pPr>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txBox="1"/>
          <p:nvPr/>
        </p:nvSpPr>
        <p:spPr>
          <a:xfrm>
            <a:off x="3887787" y="8739185"/>
            <a:ext cx="2970211" cy="460373"/>
          </a:xfrm>
          <a:prstGeom prst="rect">
            <a:avLst/>
          </a:prstGeom>
          <a:noFill/>
          <a:ln>
            <a:noFill/>
          </a:ln>
        </p:spPr>
        <p:txBody>
          <a:bodyPr lIns="94200" tIns="46300" rIns="94200" bIns="463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200" b="0" i="0" u="none" strike="noStrike" cap="none">
                <a:solidFill>
                  <a:srgbClr val="000000"/>
                </a:solidFill>
                <a:latin typeface="Times New Roman"/>
                <a:ea typeface="Times New Roman"/>
                <a:cs typeface="Times New Roman"/>
                <a:sym typeface="Times New Roman"/>
              </a:rPr>
              <a:t>2</a:t>
            </a:fld>
            <a:endParaRPr lang="en-US" sz="1200" b="0" i="0" u="none" strike="noStrike" cap="none">
              <a:solidFill>
                <a:srgbClr val="000000"/>
              </a:solidFill>
              <a:latin typeface="Times New Roman"/>
              <a:ea typeface="Times New Roman"/>
              <a:cs typeface="Times New Roman"/>
              <a:sym typeface="Times New Roman"/>
            </a:endParaRPr>
          </a:p>
        </p:txBody>
      </p:sp>
      <p:sp>
        <p:nvSpPr>
          <p:cNvPr id="189" name="Shape 189"/>
          <p:cNvSpPr>
            <a:spLocks noGrp="1" noRot="1" noChangeAspect="1"/>
          </p:cNvSpPr>
          <p:nvPr>
            <p:ph type="sldImg" idx="2"/>
          </p:nvPr>
        </p:nvSpPr>
        <p:spPr>
          <a:xfrm>
            <a:off x="1135062" y="688975"/>
            <a:ext cx="4595812" cy="344646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90" name="Shape 190"/>
          <p:cNvSpPr txBox="1">
            <a:spLocks noGrp="1"/>
          </p:cNvSpPr>
          <p:nvPr>
            <p:ph type="body" idx="1"/>
          </p:nvPr>
        </p:nvSpPr>
        <p:spPr>
          <a:xfrm>
            <a:off x="838200" y="4343400"/>
            <a:ext cx="5029199" cy="4144962"/>
          </a:xfrm>
          <a:prstGeom prst="rect">
            <a:avLst/>
          </a:prstGeom>
          <a:noFill/>
          <a:ln>
            <a:noFill/>
          </a:ln>
        </p:spPr>
        <p:txBody>
          <a:bodyPr lIns="94200" tIns="46300" rIns="94200" bIns="46300" anchor="t" anchorCtr="0">
            <a:noAutofit/>
          </a:bodyPr>
          <a:lstStyle/>
          <a:p>
            <a:pPr marL="0" marR="0" lvl="0" indent="0" algn="l" rtl="0">
              <a:spcBef>
                <a:spcPts val="0"/>
              </a:spcBef>
              <a:buClr>
                <a:schemeClr val="dk1"/>
              </a:buClr>
              <a:buSzPct val="25000"/>
              <a:buFont typeface="Arial"/>
              <a:buNone/>
            </a:pPr>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Shape 314"/>
          <p:cNvSpPr txBox="1"/>
          <p:nvPr/>
        </p:nvSpPr>
        <p:spPr>
          <a:xfrm>
            <a:off x="3887787" y="8739185"/>
            <a:ext cx="2970211" cy="460373"/>
          </a:xfrm>
          <a:prstGeom prst="rect">
            <a:avLst/>
          </a:prstGeom>
          <a:noFill/>
          <a:ln>
            <a:noFill/>
          </a:ln>
        </p:spPr>
        <p:txBody>
          <a:bodyPr lIns="94200" tIns="46300" rIns="94200" bIns="463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200" b="0" i="0" u="none" strike="noStrike" cap="none">
                <a:solidFill>
                  <a:srgbClr val="000000"/>
                </a:solidFill>
                <a:latin typeface="Times New Roman"/>
                <a:ea typeface="Times New Roman"/>
                <a:cs typeface="Times New Roman"/>
                <a:sym typeface="Times New Roman"/>
              </a:rPr>
              <a:t>20</a:t>
            </a:fld>
            <a:endParaRPr lang="en-US" sz="1200" b="0" i="0" u="none" strike="noStrike" cap="none">
              <a:solidFill>
                <a:srgbClr val="000000"/>
              </a:solidFill>
              <a:latin typeface="Times New Roman"/>
              <a:ea typeface="Times New Roman"/>
              <a:cs typeface="Times New Roman"/>
              <a:sym typeface="Times New Roman"/>
            </a:endParaRPr>
          </a:p>
        </p:txBody>
      </p:sp>
      <p:sp>
        <p:nvSpPr>
          <p:cNvPr id="315" name="Shape 315"/>
          <p:cNvSpPr>
            <a:spLocks noGrp="1" noRot="1" noChangeAspect="1"/>
          </p:cNvSpPr>
          <p:nvPr>
            <p:ph type="sldImg" idx="2"/>
          </p:nvPr>
        </p:nvSpPr>
        <p:spPr>
          <a:xfrm>
            <a:off x="1135062" y="688975"/>
            <a:ext cx="4595812" cy="344646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16" name="Shape 316"/>
          <p:cNvSpPr txBox="1">
            <a:spLocks noGrp="1"/>
          </p:cNvSpPr>
          <p:nvPr>
            <p:ph type="body" idx="1"/>
          </p:nvPr>
        </p:nvSpPr>
        <p:spPr>
          <a:xfrm>
            <a:off x="838200" y="4343400"/>
            <a:ext cx="5029199" cy="4144962"/>
          </a:xfrm>
          <a:prstGeom prst="rect">
            <a:avLst/>
          </a:prstGeom>
          <a:noFill/>
          <a:ln>
            <a:noFill/>
          </a:ln>
        </p:spPr>
        <p:txBody>
          <a:bodyPr lIns="94200" tIns="46300" rIns="94200" bIns="46300" anchor="t" anchorCtr="0">
            <a:noAutofit/>
          </a:bodyPr>
          <a:lstStyle/>
          <a:p>
            <a:pPr marL="0" marR="0" lvl="0" indent="0" algn="l" rtl="0">
              <a:spcBef>
                <a:spcPts val="0"/>
              </a:spcBef>
              <a:buClr>
                <a:schemeClr val="dk1"/>
              </a:buClr>
              <a:buSzPct val="25000"/>
              <a:buFont typeface="Arial"/>
              <a:buNone/>
            </a:pPr>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Shape 321"/>
          <p:cNvSpPr txBox="1"/>
          <p:nvPr/>
        </p:nvSpPr>
        <p:spPr>
          <a:xfrm>
            <a:off x="3887787" y="8739185"/>
            <a:ext cx="2970211" cy="460373"/>
          </a:xfrm>
          <a:prstGeom prst="rect">
            <a:avLst/>
          </a:prstGeom>
          <a:noFill/>
          <a:ln>
            <a:noFill/>
          </a:ln>
        </p:spPr>
        <p:txBody>
          <a:bodyPr lIns="94200" tIns="46300" rIns="94200" bIns="463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200" b="0" i="0" u="none" strike="noStrike" cap="none">
                <a:solidFill>
                  <a:srgbClr val="000000"/>
                </a:solidFill>
                <a:latin typeface="Times New Roman"/>
                <a:ea typeface="Times New Roman"/>
                <a:cs typeface="Times New Roman"/>
                <a:sym typeface="Times New Roman"/>
              </a:rPr>
              <a:t>21</a:t>
            </a:fld>
            <a:endParaRPr lang="en-US" sz="1200" b="0" i="0" u="none" strike="noStrike" cap="none">
              <a:solidFill>
                <a:srgbClr val="000000"/>
              </a:solidFill>
              <a:latin typeface="Times New Roman"/>
              <a:ea typeface="Times New Roman"/>
              <a:cs typeface="Times New Roman"/>
              <a:sym typeface="Times New Roman"/>
            </a:endParaRPr>
          </a:p>
        </p:txBody>
      </p:sp>
      <p:sp>
        <p:nvSpPr>
          <p:cNvPr id="322" name="Shape 322"/>
          <p:cNvSpPr>
            <a:spLocks noGrp="1" noRot="1" noChangeAspect="1"/>
          </p:cNvSpPr>
          <p:nvPr>
            <p:ph type="sldImg" idx="2"/>
          </p:nvPr>
        </p:nvSpPr>
        <p:spPr>
          <a:xfrm>
            <a:off x="1135062" y="688975"/>
            <a:ext cx="4595812" cy="344646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23" name="Shape 323"/>
          <p:cNvSpPr txBox="1">
            <a:spLocks noGrp="1"/>
          </p:cNvSpPr>
          <p:nvPr>
            <p:ph type="body" idx="1"/>
          </p:nvPr>
        </p:nvSpPr>
        <p:spPr>
          <a:xfrm>
            <a:off x="838200" y="4343400"/>
            <a:ext cx="5029199" cy="4144962"/>
          </a:xfrm>
          <a:prstGeom prst="rect">
            <a:avLst/>
          </a:prstGeom>
          <a:noFill/>
          <a:ln>
            <a:noFill/>
          </a:ln>
        </p:spPr>
        <p:txBody>
          <a:bodyPr lIns="94200" tIns="46300" rIns="94200" bIns="46300" anchor="t" anchorCtr="0">
            <a:noAutofit/>
          </a:bodyPr>
          <a:lstStyle/>
          <a:p>
            <a:pPr marL="0" marR="0" lvl="0" indent="0" algn="l" rtl="0">
              <a:spcBef>
                <a:spcPts val="0"/>
              </a:spcBef>
              <a:buClr>
                <a:schemeClr val="dk1"/>
              </a:buClr>
              <a:buSzPct val="25000"/>
              <a:buFont typeface="Arial"/>
              <a:buNone/>
            </a:pPr>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Shape 328"/>
          <p:cNvSpPr txBox="1"/>
          <p:nvPr/>
        </p:nvSpPr>
        <p:spPr>
          <a:xfrm>
            <a:off x="3887787" y="8739185"/>
            <a:ext cx="2970211" cy="460373"/>
          </a:xfrm>
          <a:prstGeom prst="rect">
            <a:avLst/>
          </a:prstGeom>
          <a:noFill/>
          <a:ln>
            <a:noFill/>
          </a:ln>
        </p:spPr>
        <p:txBody>
          <a:bodyPr lIns="94200" tIns="46300" rIns="94200" bIns="463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200" b="0" i="0" u="none" strike="noStrike" cap="none">
                <a:solidFill>
                  <a:srgbClr val="000000"/>
                </a:solidFill>
                <a:latin typeface="Times New Roman"/>
                <a:ea typeface="Times New Roman"/>
                <a:cs typeface="Times New Roman"/>
                <a:sym typeface="Times New Roman"/>
              </a:rPr>
              <a:t>22</a:t>
            </a:fld>
            <a:endParaRPr lang="en-US" sz="1200" b="0" i="0" u="none" strike="noStrike" cap="none">
              <a:solidFill>
                <a:srgbClr val="000000"/>
              </a:solidFill>
              <a:latin typeface="Times New Roman"/>
              <a:ea typeface="Times New Roman"/>
              <a:cs typeface="Times New Roman"/>
              <a:sym typeface="Times New Roman"/>
            </a:endParaRPr>
          </a:p>
        </p:txBody>
      </p:sp>
      <p:sp>
        <p:nvSpPr>
          <p:cNvPr id="329" name="Shape 329"/>
          <p:cNvSpPr>
            <a:spLocks noGrp="1" noRot="1" noChangeAspect="1"/>
          </p:cNvSpPr>
          <p:nvPr>
            <p:ph type="sldImg" idx="2"/>
          </p:nvPr>
        </p:nvSpPr>
        <p:spPr>
          <a:xfrm>
            <a:off x="1135062" y="688975"/>
            <a:ext cx="4595812" cy="344646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30" name="Shape 330"/>
          <p:cNvSpPr txBox="1">
            <a:spLocks noGrp="1"/>
          </p:cNvSpPr>
          <p:nvPr>
            <p:ph type="body" idx="1"/>
          </p:nvPr>
        </p:nvSpPr>
        <p:spPr>
          <a:xfrm>
            <a:off x="838200" y="4343400"/>
            <a:ext cx="5029199" cy="4144962"/>
          </a:xfrm>
          <a:prstGeom prst="rect">
            <a:avLst/>
          </a:prstGeom>
          <a:noFill/>
          <a:ln>
            <a:noFill/>
          </a:ln>
        </p:spPr>
        <p:txBody>
          <a:bodyPr lIns="94200" tIns="46300" rIns="94200" bIns="46300" anchor="t" anchorCtr="0">
            <a:noAutofit/>
          </a:bodyPr>
          <a:lstStyle/>
          <a:p>
            <a:pPr marL="0" marR="0" lvl="0" indent="0" algn="l" rtl="0">
              <a:spcBef>
                <a:spcPts val="0"/>
              </a:spcBef>
              <a:buClr>
                <a:schemeClr val="dk1"/>
              </a:buClr>
              <a:buSzPct val="25000"/>
              <a:buFont typeface="Arial"/>
              <a:buNone/>
            </a:pPr>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Shape 335"/>
          <p:cNvSpPr txBox="1">
            <a:spLocks noGrp="1"/>
          </p:cNvSpPr>
          <p:nvPr>
            <p:ph type="body" idx="1"/>
          </p:nvPr>
        </p:nvSpPr>
        <p:spPr>
          <a:xfrm>
            <a:off x="838200" y="4343400"/>
            <a:ext cx="5029199" cy="4144962"/>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Arial"/>
              <a:buNone/>
            </a:pPr>
            <a:endParaRPr sz="1200" b="0" i="0" u="none" strike="noStrike" cap="none">
              <a:solidFill>
                <a:schemeClr val="dk1"/>
              </a:solidFill>
              <a:latin typeface="Arial"/>
              <a:ea typeface="Arial"/>
              <a:cs typeface="Arial"/>
              <a:sym typeface="Arial"/>
            </a:endParaRPr>
          </a:p>
        </p:txBody>
      </p:sp>
      <p:sp>
        <p:nvSpPr>
          <p:cNvPr id="336" name="Shape 336"/>
          <p:cNvSpPr>
            <a:spLocks noGrp="1" noRot="1" noChangeAspect="1"/>
          </p:cNvSpPr>
          <p:nvPr>
            <p:ph type="sldImg" idx="2"/>
          </p:nvPr>
        </p:nvSpPr>
        <p:spPr>
          <a:xfrm>
            <a:off x="1135062" y="688975"/>
            <a:ext cx="4595812" cy="3446462"/>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Shape 341"/>
          <p:cNvSpPr txBox="1"/>
          <p:nvPr/>
        </p:nvSpPr>
        <p:spPr>
          <a:xfrm>
            <a:off x="3887787" y="8739185"/>
            <a:ext cx="2970211" cy="460373"/>
          </a:xfrm>
          <a:prstGeom prst="rect">
            <a:avLst/>
          </a:prstGeom>
          <a:noFill/>
          <a:ln>
            <a:noFill/>
          </a:ln>
        </p:spPr>
        <p:txBody>
          <a:bodyPr lIns="94200" tIns="46300" rIns="94200" bIns="463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200" b="0" i="0" u="none" strike="noStrike" cap="none">
                <a:solidFill>
                  <a:srgbClr val="000000"/>
                </a:solidFill>
                <a:latin typeface="Times New Roman"/>
                <a:ea typeface="Times New Roman"/>
                <a:cs typeface="Times New Roman"/>
                <a:sym typeface="Times New Roman"/>
              </a:rPr>
              <a:t>24</a:t>
            </a:fld>
            <a:endParaRPr lang="en-US" sz="1200" b="0" i="0" u="none" strike="noStrike" cap="none">
              <a:solidFill>
                <a:srgbClr val="000000"/>
              </a:solidFill>
              <a:latin typeface="Times New Roman"/>
              <a:ea typeface="Times New Roman"/>
              <a:cs typeface="Times New Roman"/>
              <a:sym typeface="Times New Roman"/>
            </a:endParaRPr>
          </a:p>
        </p:txBody>
      </p:sp>
      <p:sp>
        <p:nvSpPr>
          <p:cNvPr id="342" name="Shape 342"/>
          <p:cNvSpPr>
            <a:spLocks noGrp="1" noRot="1" noChangeAspect="1"/>
          </p:cNvSpPr>
          <p:nvPr>
            <p:ph type="sldImg" idx="2"/>
          </p:nvPr>
        </p:nvSpPr>
        <p:spPr>
          <a:xfrm>
            <a:off x="1135062" y="688975"/>
            <a:ext cx="4595812" cy="344646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43" name="Shape 343"/>
          <p:cNvSpPr txBox="1">
            <a:spLocks noGrp="1"/>
          </p:cNvSpPr>
          <p:nvPr>
            <p:ph type="body" idx="1"/>
          </p:nvPr>
        </p:nvSpPr>
        <p:spPr>
          <a:xfrm>
            <a:off x="838200" y="4343400"/>
            <a:ext cx="5029199" cy="4144962"/>
          </a:xfrm>
          <a:prstGeom prst="rect">
            <a:avLst/>
          </a:prstGeom>
          <a:noFill/>
          <a:ln>
            <a:noFill/>
          </a:ln>
        </p:spPr>
        <p:txBody>
          <a:bodyPr lIns="94200" tIns="46300" rIns="94200" bIns="46300" anchor="t" anchorCtr="0">
            <a:noAutofit/>
          </a:bodyPr>
          <a:lstStyle/>
          <a:p>
            <a:pPr marL="0" marR="0" lvl="0" indent="0" algn="l" rtl="0">
              <a:spcBef>
                <a:spcPts val="0"/>
              </a:spcBef>
              <a:buClr>
                <a:schemeClr val="dk1"/>
              </a:buClr>
              <a:buSzPct val="25000"/>
              <a:buFont typeface="Arial"/>
              <a:buNone/>
            </a:pPr>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7"/>
        <p:cNvGrpSpPr/>
        <p:nvPr/>
      </p:nvGrpSpPr>
      <p:grpSpPr>
        <a:xfrm>
          <a:off x="0" y="0"/>
          <a:ext cx="0" cy="0"/>
          <a:chOff x="0" y="0"/>
          <a:chExt cx="0" cy="0"/>
        </a:xfrm>
      </p:grpSpPr>
      <p:sp>
        <p:nvSpPr>
          <p:cNvPr id="348" name="Shape 348"/>
          <p:cNvSpPr txBox="1"/>
          <p:nvPr/>
        </p:nvSpPr>
        <p:spPr>
          <a:xfrm>
            <a:off x="3887787" y="8739185"/>
            <a:ext cx="2970211" cy="460373"/>
          </a:xfrm>
          <a:prstGeom prst="rect">
            <a:avLst/>
          </a:prstGeom>
          <a:noFill/>
          <a:ln>
            <a:noFill/>
          </a:ln>
        </p:spPr>
        <p:txBody>
          <a:bodyPr lIns="94200" tIns="46300" rIns="94200" bIns="463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200" b="0" i="0" u="none" strike="noStrike" cap="none">
                <a:solidFill>
                  <a:srgbClr val="000000"/>
                </a:solidFill>
                <a:latin typeface="Times New Roman"/>
                <a:ea typeface="Times New Roman"/>
                <a:cs typeface="Times New Roman"/>
                <a:sym typeface="Times New Roman"/>
              </a:rPr>
              <a:t>25</a:t>
            </a:fld>
            <a:endParaRPr lang="en-US" sz="1200" b="0" i="0" u="none" strike="noStrike" cap="none">
              <a:solidFill>
                <a:srgbClr val="000000"/>
              </a:solidFill>
              <a:latin typeface="Times New Roman"/>
              <a:ea typeface="Times New Roman"/>
              <a:cs typeface="Times New Roman"/>
              <a:sym typeface="Times New Roman"/>
            </a:endParaRPr>
          </a:p>
        </p:txBody>
      </p:sp>
      <p:sp>
        <p:nvSpPr>
          <p:cNvPr id="349" name="Shape 349"/>
          <p:cNvSpPr>
            <a:spLocks noGrp="1" noRot="1" noChangeAspect="1"/>
          </p:cNvSpPr>
          <p:nvPr>
            <p:ph type="sldImg" idx="2"/>
          </p:nvPr>
        </p:nvSpPr>
        <p:spPr>
          <a:xfrm>
            <a:off x="1135062" y="688975"/>
            <a:ext cx="4595812" cy="344646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50" name="Shape 350"/>
          <p:cNvSpPr txBox="1">
            <a:spLocks noGrp="1"/>
          </p:cNvSpPr>
          <p:nvPr>
            <p:ph type="body" idx="1"/>
          </p:nvPr>
        </p:nvSpPr>
        <p:spPr>
          <a:xfrm>
            <a:off x="838200" y="4343400"/>
            <a:ext cx="5029199" cy="4144962"/>
          </a:xfrm>
          <a:prstGeom prst="rect">
            <a:avLst/>
          </a:prstGeom>
          <a:noFill/>
          <a:ln>
            <a:noFill/>
          </a:ln>
        </p:spPr>
        <p:txBody>
          <a:bodyPr lIns="94200" tIns="46300" rIns="94200" bIns="46300" anchor="t" anchorCtr="0">
            <a:noAutofit/>
          </a:bodyPr>
          <a:lstStyle/>
          <a:p>
            <a:pPr marL="0" marR="0" lvl="0" indent="0" algn="l" rtl="0">
              <a:spcBef>
                <a:spcPts val="0"/>
              </a:spcBef>
              <a:buClr>
                <a:schemeClr val="dk1"/>
              </a:buClr>
              <a:buSzPct val="25000"/>
              <a:buFont typeface="Arial"/>
              <a:buNone/>
            </a:pPr>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Shape 355"/>
          <p:cNvSpPr txBox="1"/>
          <p:nvPr/>
        </p:nvSpPr>
        <p:spPr>
          <a:xfrm>
            <a:off x="3887787" y="8739185"/>
            <a:ext cx="2970211" cy="460373"/>
          </a:xfrm>
          <a:prstGeom prst="rect">
            <a:avLst/>
          </a:prstGeom>
          <a:noFill/>
          <a:ln>
            <a:noFill/>
          </a:ln>
        </p:spPr>
        <p:txBody>
          <a:bodyPr lIns="94200" tIns="46300" rIns="94200" bIns="463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200" b="0" i="0" u="none" strike="noStrike" cap="none">
                <a:solidFill>
                  <a:srgbClr val="000000"/>
                </a:solidFill>
                <a:latin typeface="Times New Roman"/>
                <a:ea typeface="Times New Roman"/>
                <a:cs typeface="Times New Roman"/>
                <a:sym typeface="Times New Roman"/>
              </a:rPr>
              <a:t>26</a:t>
            </a:fld>
            <a:endParaRPr lang="en-US" sz="1200" b="0" i="0" u="none" strike="noStrike" cap="none">
              <a:solidFill>
                <a:srgbClr val="000000"/>
              </a:solidFill>
              <a:latin typeface="Times New Roman"/>
              <a:ea typeface="Times New Roman"/>
              <a:cs typeface="Times New Roman"/>
              <a:sym typeface="Times New Roman"/>
            </a:endParaRPr>
          </a:p>
        </p:txBody>
      </p:sp>
      <p:sp>
        <p:nvSpPr>
          <p:cNvPr id="356" name="Shape 356"/>
          <p:cNvSpPr>
            <a:spLocks noGrp="1" noRot="1" noChangeAspect="1"/>
          </p:cNvSpPr>
          <p:nvPr>
            <p:ph type="sldImg" idx="2"/>
          </p:nvPr>
        </p:nvSpPr>
        <p:spPr>
          <a:xfrm>
            <a:off x="1135062" y="688975"/>
            <a:ext cx="4595812" cy="344646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57" name="Shape 357"/>
          <p:cNvSpPr txBox="1">
            <a:spLocks noGrp="1"/>
          </p:cNvSpPr>
          <p:nvPr>
            <p:ph type="body" idx="1"/>
          </p:nvPr>
        </p:nvSpPr>
        <p:spPr>
          <a:xfrm>
            <a:off x="838200" y="4343400"/>
            <a:ext cx="5029199" cy="4144962"/>
          </a:xfrm>
          <a:prstGeom prst="rect">
            <a:avLst/>
          </a:prstGeom>
          <a:noFill/>
          <a:ln>
            <a:noFill/>
          </a:ln>
        </p:spPr>
        <p:txBody>
          <a:bodyPr lIns="94200" tIns="46300" rIns="94200" bIns="46300" anchor="t" anchorCtr="0">
            <a:noAutofit/>
          </a:bodyPr>
          <a:lstStyle/>
          <a:p>
            <a:pPr marL="0" marR="0" lvl="0" indent="0" algn="l" rtl="0">
              <a:spcBef>
                <a:spcPts val="0"/>
              </a:spcBef>
              <a:buClr>
                <a:schemeClr val="dk1"/>
              </a:buClr>
              <a:buSzPct val="25000"/>
              <a:buFont typeface="Arial"/>
              <a:buNone/>
            </a:pPr>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txBox="1"/>
          <p:nvPr/>
        </p:nvSpPr>
        <p:spPr>
          <a:xfrm>
            <a:off x="3887787" y="8739185"/>
            <a:ext cx="2970211" cy="460373"/>
          </a:xfrm>
          <a:prstGeom prst="rect">
            <a:avLst/>
          </a:prstGeom>
          <a:noFill/>
          <a:ln>
            <a:noFill/>
          </a:ln>
        </p:spPr>
        <p:txBody>
          <a:bodyPr lIns="94200" tIns="46300" rIns="94200" bIns="463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200" b="0" i="0" u="none" strike="noStrike" cap="none">
                <a:solidFill>
                  <a:srgbClr val="000000"/>
                </a:solidFill>
                <a:latin typeface="Times New Roman"/>
                <a:ea typeface="Times New Roman"/>
                <a:cs typeface="Times New Roman"/>
                <a:sym typeface="Times New Roman"/>
              </a:rPr>
              <a:t>3</a:t>
            </a:fld>
            <a:endParaRPr lang="en-US" sz="1200" b="0" i="0" u="none" strike="noStrike" cap="none">
              <a:solidFill>
                <a:srgbClr val="000000"/>
              </a:solidFill>
              <a:latin typeface="Times New Roman"/>
              <a:ea typeface="Times New Roman"/>
              <a:cs typeface="Times New Roman"/>
              <a:sym typeface="Times New Roman"/>
            </a:endParaRPr>
          </a:p>
        </p:txBody>
      </p:sp>
      <p:sp>
        <p:nvSpPr>
          <p:cNvPr id="196" name="Shape 196"/>
          <p:cNvSpPr>
            <a:spLocks noGrp="1" noRot="1" noChangeAspect="1"/>
          </p:cNvSpPr>
          <p:nvPr>
            <p:ph type="sldImg" idx="2"/>
          </p:nvPr>
        </p:nvSpPr>
        <p:spPr>
          <a:xfrm>
            <a:off x="1135062" y="688975"/>
            <a:ext cx="4595812" cy="344646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97" name="Shape 197"/>
          <p:cNvSpPr txBox="1">
            <a:spLocks noGrp="1"/>
          </p:cNvSpPr>
          <p:nvPr>
            <p:ph type="body" idx="1"/>
          </p:nvPr>
        </p:nvSpPr>
        <p:spPr>
          <a:xfrm>
            <a:off x="838200" y="4343400"/>
            <a:ext cx="5029199" cy="4144962"/>
          </a:xfrm>
          <a:prstGeom prst="rect">
            <a:avLst/>
          </a:prstGeom>
          <a:noFill/>
          <a:ln>
            <a:noFill/>
          </a:ln>
        </p:spPr>
        <p:txBody>
          <a:bodyPr lIns="94200" tIns="46300" rIns="94200" bIns="46300" anchor="t" anchorCtr="0">
            <a:noAutofit/>
          </a:bodyPr>
          <a:lstStyle/>
          <a:p>
            <a:pPr marL="0" marR="0" lvl="0" indent="0" algn="l" rtl="0">
              <a:spcBef>
                <a:spcPts val="0"/>
              </a:spcBef>
              <a:buClr>
                <a:schemeClr val="dk1"/>
              </a:buClr>
              <a:buSzPct val="25000"/>
              <a:buFont typeface="Arial"/>
              <a:buNone/>
            </a:pPr>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txBox="1"/>
          <p:nvPr/>
        </p:nvSpPr>
        <p:spPr>
          <a:xfrm>
            <a:off x="3887787" y="8739185"/>
            <a:ext cx="2970211" cy="460373"/>
          </a:xfrm>
          <a:prstGeom prst="rect">
            <a:avLst/>
          </a:prstGeom>
          <a:noFill/>
          <a:ln>
            <a:noFill/>
          </a:ln>
        </p:spPr>
        <p:txBody>
          <a:bodyPr lIns="94200" tIns="46300" rIns="94200" bIns="463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200" b="0" i="0" u="none" strike="noStrike" cap="none">
                <a:solidFill>
                  <a:srgbClr val="000000"/>
                </a:solidFill>
                <a:latin typeface="Times New Roman"/>
                <a:ea typeface="Times New Roman"/>
                <a:cs typeface="Times New Roman"/>
                <a:sym typeface="Times New Roman"/>
              </a:rPr>
              <a:t>4</a:t>
            </a:fld>
            <a:endParaRPr lang="en-US" sz="1200" b="0" i="0" u="none" strike="noStrike" cap="none">
              <a:solidFill>
                <a:srgbClr val="000000"/>
              </a:solidFill>
              <a:latin typeface="Times New Roman"/>
              <a:ea typeface="Times New Roman"/>
              <a:cs typeface="Times New Roman"/>
              <a:sym typeface="Times New Roman"/>
            </a:endParaRPr>
          </a:p>
        </p:txBody>
      </p:sp>
      <p:sp>
        <p:nvSpPr>
          <p:cNvPr id="203" name="Shape 203"/>
          <p:cNvSpPr>
            <a:spLocks noGrp="1" noRot="1" noChangeAspect="1"/>
          </p:cNvSpPr>
          <p:nvPr>
            <p:ph type="sldImg" idx="2"/>
          </p:nvPr>
        </p:nvSpPr>
        <p:spPr>
          <a:xfrm>
            <a:off x="1135062" y="688975"/>
            <a:ext cx="4595812" cy="344646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04" name="Shape 204"/>
          <p:cNvSpPr txBox="1">
            <a:spLocks noGrp="1"/>
          </p:cNvSpPr>
          <p:nvPr>
            <p:ph type="body" idx="1"/>
          </p:nvPr>
        </p:nvSpPr>
        <p:spPr>
          <a:xfrm>
            <a:off x="838200" y="4343400"/>
            <a:ext cx="5029199" cy="4144962"/>
          </a:xfrm>
          <a:prstGeom prst="rect">
            <a:avLst/>
          </a:prstGeom>
          <a:noFill/>
          <a:ln>
            <a:noFill/>
          </a:ln>
        </p:spPr>
        <p:txBody>
          <a:bodyPr lIns="94200" tIns="46300" rIns="94200" bIns="46300" anchor="t" anchorCtr="0">
            <a:noAutofit/>
          </a:bodyPr>
          <a:lstStyle/>
          <a:p>
            <a:pPr marL="0" marR="0" lvl="0" indent="0" algn="l" rtl="0">
              <a:spcBef>
                <a:spcPts val="0"/>
              </a:spcBef>
              <a:buClr>
                <a:schemeClr val="dk1"/>
              </a:buClr>
              <a:buSzPct val="25000"/>
              <a:buFont typeface="Arial"/>
              <a:buNone/>
            </a:pPr>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txBox="1"/>
          <p:nvPr/>
        </p:nvSpPr>
        <p:spPr>
          <a:xfrm>
            <a:off x="3887787" y="8739185"/>
            <a:ext cx="2970211" cy="460373"/>
          </a:xfrm>
          <a:prstGeom prst="rect">
            <a:avLst/>
          </a:prstGeom>
          <a:noFill/>
          <a:ln>
            <a:noFill/>
          </a:ln>
        </p:spPr>
        <p:txBody>
          <a:bodyPr lIns="94200" tIns="46300" rIns="94200" bIns="463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200" b="0" i="0" u="none" strike="noStrike" cap="none">
                <a:solidFill>
                  <a:srgbClr val="000000"/>
                </a:solidFill>
                <a:latin typeface="Times New Roman"/>
                <a:ea typeface="Times New Roman"/>
                <a:cs typeface="Times New Roman"/>
                <a:sym typeface="Times New Roman"/>
              </a:rPr>
              <a:t>5</a:t>
            </a:fld>
            <a:endParaRPr lang="en-US" sz="1200" b="0" i="0" u="none" strike="noStrike" cap="none">
              <a:solidFill>
                <a:srgbClr val="000000"/>
              </a:solidFill>
              <a:latin typeface="Times New Roman"/>
              <a:ea typeface="Times New Roman"/>
              <a:cs typeface="Times New Roman"/>
              <a:sym typeface="Times New Roman"/>
            </a:endParaRPr>
          </a:p>
        </p:txBody>
      </p:sp>
      <p:sp>
        <p:nvSpPr>
          <p:cNvPr id="210" name="Shape 210"/>
          <p:cNvSpPr>
            <a:spLocks noGrp="1" noRot="1" noChangeAspect="1"/>
          </p:cNvSpPr>
          <p:nvPr>
            <p:ph type="sldImg" idx="2"/>
          </p:nvPr>
        </p:nvSpPr>
        <p:spPr>
          <a:xfrm>
            <a:off x="1135062" y="688975"/>
            <a:ext cx="4595812" cy="344646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11" name="Shape 211"/>
          <p:cNvSpPr txBox="1">
            <a:spLocks noGrp="1"/>
          </p:cNvSpPr>
          <p:nvPr>
            <p:ph type="body" idx="1"/>
          </p:nvPr>
        </p:nvSpPr>
        <p:spPr>
          <a:xfrm>
            <a:off x="838200" y="4343400"/>
            <a:ext cx="5029199" cy="4144962"/>
          </a:xfrm>
          <a:prstGeom prst="rect">
            <a:avLst/>
          </a:prstGeom>
          <a:noFill/>
          <a:ln>
            <a:noFill/>
          </a:ln>
        </p:spPr>
        <p:txBody>
          <a:bodyPr lIns="94200" tIns="46300" rIns="94200" bIns="46300" anchor="t" anchorCtr="0">
            <a:noAutofit/>
          </a:bodyPr>
          <a:lstStyle/>
          <a:p>
            <a:pPr marL="0" marR="0" lvl="0" indent="0" algn="l" rtl="0">
              <a:spcBef>
                <a:spcPts val="0"/>
              </a:spcBef>
              <a:buClr>
                <a:schemeClr val="dk1"/>
              </a:buClr>
              <a:buSzPct val="25000"/>
              <a:buFont typeface="Arial"/>
              <a:buNone/>
            </a:pPr>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txBox="1"/>
          <p:nvPr/>
        </p:nvSpPr>
        <p:spPr>
          <a:xfrm>
            <a:off x="3887787" y="8739185"/>
            <a:ext cx="2970211" cy="460373"/>
          </a:xfrm>
          <a:prstGeom prst="rect">
            <a:avLst/>
          </a:prstGeom>
          <a:noFill/>
          <a:ln>
            <a:noFill/>
          </a:ln>
        </p:spPr>
        <p:txBody>
          <a:bodyPr lIns="94200" tIns="46300" rIns="94200" bIns="463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200" b="0" i="0" u="none" strike="noStrike" cap="none">
                <a:solidFill>
                  <a:srgbClr val="000000"/>
                </a:solidFill>
                <a:latin typeface="Times New Roman"/>
                <a:ea typeface="Times New Roman"/>
                <a:cs typeface="Times New Roman"/>
                <a:sym typeface="Times New Roman"/>
              </a:rPr>
              <a:t>6</a:t>
            </a:fld>
            <a:endParaRPr lang="en-US" sz="1200" b="0" i="0" u="none" strike="noStrike" cap="none">
              <a:solidFill>
                <a:srgbClr val="000000"/>
              </a:solidFill>
              <a:latin typeface="Times New Roman"/>
              <a:ea typeface="Times New Roman"/>
              <a:cs typeface="Times New Roman"/>
              <a:sym typeface="Times New Roman"/>
            </a:endParaRPr>
          </a:p>
        </p:txBody>
      </p:sp>
      <p:sp>
        <p:nvSpPr>
          <p:cNvPr id="217" name="Shape 217"/>
          <p:cNvSpPr>
            <a:spLocks noGrp="1" noRot="1" noChangeAspect="1"/>
          </p:cNvSpPr>
          <p:nvPr>
            <p:ph type="sldImg" idx="2"/>
          </p:nvPr>
        </p:nvSpPr>
        <p:spPr>
          <a:xfrm>
            <a:off x="1135062" y="688975"/>
            <a:ext cx="4595812" cy="344646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18" name="Shape 218"/>
          <p:cNvSpPr txBox="1">
            <a:spLocks noGrp="1"/>
          </p:cNvSpPr>
          <p:nvPr>
            <p:ph type="body" idx="1"/>
          </p:nvPr>
        </p:nvSpPr>
        <p:spPr>
          <a:xfrm>
            <a:off x="838200" y="4343400"/>
            <a:ext cx="5029199" cy="4144962"/>
          </a:xfrm>
          <a:prstGeom prst="rect">
            <a:avLst/>
          </a:prstGeom>
          <a:noFill/>
          <a:ln>
            <a:noFill/>
          </a:ln>
        </p:spPr>
        <p:txBody>
          <a:bodyPr lIns="94200" tIns="46300" rIns="94200" bIns="46300" anchor="t" anchorCtr="0">
            <a:noAutofit/>
          </a:bodyPr>
          <a:lstStyle/>
          <a:p>
            <a:pPr marL="0" marR="0" lvl="0" indent="0" algn="l" rtl="0">
              <a:spcBef>
                <a:spcPts val="0"/>
              </a:spcBef>
              <a:buClr>
                <a:schemeClr val="dk1"/>
              </a:buClr>
              <a:buSzPct val="25000"/>
              <a:buFont typeface="Arial"/>
              <a:buNone/>
            </a:pPr>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txBox="1"/>
          <p:nvPr/>
        </p:nvSpPr>
        <p:spPr>
          <a:xfrm>
            <a:off x="3887787" y="8739185"/>
            <a:ext cx="2970211" cy="460373"/>
          </a:xfrm>
          <a:prstGeom prst="rect">
            <a:avLst/>
          </a:prstGeom>
          <a:noFill/>
          <a:ln>
            <a:noFill/>
          </a:ln>
        </p:spPr>
        <p:txBody>
          <a:bodyPr lIns="94200" tIns="46300" rIns="94200" bIns="463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200" b="0" i="0" u="none" strike="noStrike" cap="none">
                <a:solidFill>
                  <a:srgbClr val="000000"/>
                </a:solidFill>
                <a:latin typeface="Times New Roman"/>
                <a:ea typeface="Times New Roman"/>
                <a:cs typeface="Times New Roman"/>
                <a:sym typeface="Times New Roman"/>
              </a:rPr>
              <a:t>7</a:t>
            </a:fld>
            <a:endParaRPr lang="en-US" sz="1200" b="0" i="0" u="none" strike="noStrike" cap="none">
              <a:solidFill>
                <a:srgbClr val="000000"/>
              </a:solidFill>
              <a:latin typeface="Times New Roman"/>
              <a:ea typeface="Times New Roman"/>
              <a:cs typeface="Times New Roman"/>
              <a:sym typeface="Times New Roman"/>
            </a:endParaRPr>
          </a:p>
        </p:txBody>
      </p:sp>
      <p:sp>
        <p:nvSpPr>
          <p:cNvPr id="224" name="Shape 224"/>
          <p:cNvSpPr>
            <a:spLocks noGrp="1" noRot="1" noChangeAspect="1"/>
          </p:cNvSpPr>
          <p:nvPr>
            <p:ph type="sldImg" idx="2"/>
          </p:nvPr>
        </p:nvSpPr>
        <p:spPr>
          <a:xfrm>
            <a:off x="1135062" y="688975"/>
            <a:ext cx="4595812" cy="344646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25" name="Shape 225"/>
          <p:cNvSpPr txBox="1">
            <a:spLocks noGrp="1"/>
          </p:cNvSpPr>
          <p:nvPr>
            <p:ph type="body" idx="1"/>
          </p:nvPr>
        </p:nvSpPr>
        <p:spPr>
          <a:xfrm>
            <a:off x="838200" y="4343400"/>
            <a:ext cx="5029199" cy="4144962"/>
          </a:xfrm>
          <a:prstGeom prst="rect">
            <a:avLst/>
          </a:prstGeom>
          <a:noFill/>
          <a:ln>
            <a:noFill/>
          </a:ln>
        </p:spPr>
        <p:txBody>
          <a:bodyPr lIns="94200" tIns="46300" rIns="94200" bIns="46300" anchor="t" anchorCtr="0">
            <a:noAutofit/>
          </a:bodyPr>
          <a:lstStyle/>
          <a:p>
            <a:pPr marL="0" marR="0" lvl="0" indent="0" algn="l" rtl="0">
              <a:spcBef>
                <a:spcPts val="0"/>
              </a:spcBef>
              <a:buClr>
                <a:schemeClr val="dk1"/>
              </a:buClr>
              <a:buSzPct val="25000"/>
              <a:buFont typeface="Arial"/>
              <a:buNone/>
            </a:pPr>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txBox="1"/>
          <p:nvPr/>
        </p:nvSpPr>
        <p:spPr>
          <a:xfrm>
            <a:off x="3887787" y="8739185"/>
            <a:ext cx="2970211" cy="460373"/>
          </a:xfrm>
          <a:prstGeom prst="rect">
            <a:avLst/>
          </a:prstGeom>
          <a:noFill/>
          <a:ln>
            <a:noFill/>
          </a:ln>
        </p:spPr>
        <p:txBody>
          <a:bodyPr lIns="94200" tIns="46300" rIns="94200" bIns="463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200" b="0" i="0" u="none" strike="noStrike" cap="none">
                <a:solidFill>
                  <a:srgbClr val="000000"/>
                </a:solidFill>
                <a:latin typeface="Times New Roman"/>
                <a:ea typeface="Times New Roman"/>
                <a:cs typeface="Times New Roman"/>
                <a:sym typeface="Times New Roman"/>
              </a:rPr>
              <a:t>8</a:t>
            </a:fld>
            <a:endParaRPr lang="en-US" sz="1200" b="0" i="0" u="none" strike="noStrike" cap="none">
              <a:solidFill>
                <a:srgbClr val="000000"/>
              </a:solidFill>
              <a:latin typeface="Times New Roman"/>
              <a:ea typeface="Times New Roman"/>
              <a:cs typeface="Times New Roman"/>
              <a:sym typeface="Times New Roman"/>
            </a:endParaRPr>
          </a:p>
        </p:txBody>
      </p:sp>
      <p:sp>
        <p:nvSpPr>
          <p:cNvPr id="231" name="Shape 231"/>
          <p:cNvSpPr>
            <a:spLocks noGrp="1" noRot="1" noChangeAspect="1"/>
          </p:cNvSpPr>
          <p:nvPr>
            <p:ph type="sldImg" idx="2"/>
          </p:nvPr>
        </p:nvSpPr>
        <p:spPr>
          <a:xfrm>
            <a:off x="1135062" y="688975"/>
            <a:ext cx="4595812" cy="344646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32" name="Shape 232"/>
          <p:cNvSpPr txBox="1">
            <a:spLocks noGrp="1"/>
          </p:cNvSpPr>
          <p:nvPr>
            <p:ph type="body" idx="1"/>
          </p:nvPr>
        </p:nvSpPr>
        <p:spPr>
          <a:xfrm>
            <a:off x="838200" y="4343400"/>
            <a:ext cx="5029199" cy="4144962"/>
          </a:xfrm>
          <a:prstGeom prst="rect">
            <a:avLst/>
          </a:prstGeom>
          <a:noFill/>
          <a:ln>
            <a:noFill/>
          </a:ln>
        </p:spPr>
        <p:txBody>
          <a:bodyPr lIns="94200" tIns="46300" rIns="94200" bIns="46300" anchor="t" anchorCtr="0">
            <a:noAutofit/>
          </a:bodyPr>
          <a:lstStyle/>
          <a:p>
            <a:pPr marL="0" marR="0" lvl="0" indent="0" algn="l" rtl="0">
              <a:spcBef>
                <a:spcPts val="0"/>
              </a:spcBef>
              <a:buClr>
                <a:schemeClr val="dk1"/>
              </a:buClr>
              <a:buSzPct val="25000"/>
              <a:buFont typeface="Arial"/>
              <a:buNone/>
            </a:pPr>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txBox="1"/>
          <p:nvPr/>
        </p:nvSpPr>
        <p:spPr>
          <a:xfrm>
            <a:off x="3887787" y="8739185"/>
            <a:ext cx="2970211" cy="460373"/>
          </a:xfrm>
          <a:prstGeom prst="rect">
            <a:avLst/>
          </a:prstGeom>
          <a:noFill/>
          <a:ln>
            <a:noFill/>
          </a:ln>
        </p:spPr>
        <p:txBody>
          <a:bodyPr lIns="94200" tIns="46300" rIns="94200" bIns="463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200" b="0" i="0" u="none" strike="noStrike" cap="none">
                <a:solidFill>
                  <a:srgbClr val="000000"/>
                </a:solidFill>
                <a:latin typeface="Times New Roman"/>
                <a:ea typeface="Times New Roman"/>
                <a:cs typeface="Times New Roman"/>
                <a:sym typeface="Times New Roman"/>
              </a:rPr>
              <a:t>9</a:t>
            </a:fld>
            <a:endParaRPr lang="en-US" sz="1200" b="0" i="0" u="none" strike="noStrike" cap="none">
              <a:solidFill>
                <a:srgbClr val="000000"/>
              </a:solidFill>
              <a:latin typeface="Times New Roman"/>
              <a:ea typeface="Times New Roman"/>
              <a:cs typeface="Times New Roman"/>
              <a:sym typeface="Times New Roman"/>
            </a:endParaRPr>
          </a:p>
        </p:txBody>
      </p:sp>
      <p:sp>
        <p:nvSpPr>
          <p:cNvPr id="238" name="Shape 238"/>
          <p:cNvSpPr>
            <a:spLocks noGrp="1" noRot="1" noChangeAspect="1"/>
          </p:cNvSpPr>
          <p:nvPr>
            <p:ph type="sldImg" idx="2"/>
          </p:nvPr>
        </p:nvSpPr>
        <p:spPr>
          <a:xfrm>
            <a:off x="1135062" y="688975"/>
            <a:ext cx="4595812" cy="344646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39" name="Shape 239"/>
          <p:cNvSpPr txBox="1">
            <a:spLocks noGrp="1"/>
          </p:cNvSpPr>
          <p:nvPr>
            <p:ph type="body" idx="1"/>
          </p:nvPr>
        </p:nvSpPr>
        <p:spPr>
          <a:xfrm>
            <a:off x="838200" y="4343400"/>
            <a:ext cx="5029199" cy="4144962"/>
          </a:xfrm>
          <a:prstGeom prst="rect">
            <a:avLst/>
          </a:prstGeom>
          <a:noFill/>
          <a:ln>
            <a:noFill/>
          </a:ln>
        </p:spPr>
        <p:txBody>
          <a:bodyPr lIns="94200" tIns="46300" rIns="94200" bIns="46300" anchor="t" anchorCtr="0">
            <a:noAutofit/>
          </a:bodyPr>
          <a:lstStyle/>
          <a:p>
            <a:pPr marL="0" marR="0" lvl="0" indent="0" algn="l" rtl="0">
              <a:spcBef>
                <a:spcPts val="0"/>
              </a:spcBef>
              <a:buClr>
                <a:schemeClr val="dk1"/>
              </a:buClr>
              <a:buSzPct val="25000"/>
              <a:buFont typeface="Arial"/>
              <a:buNone/>
            </a:pPr>
            <a:endParaRPr sz="1200" b="0" i="0" u="none" strike="noStrike" cap="none">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9"/>
        <p:cNvGrpSpPr/>
        <p:nvPr/>
      </p:nvGrpSpPr>
      <p:grpSpPr>
        <a:xfrm>
          <a:off x="0" y="0"/>
          <a:ext cx="0" cy="0"/>
          <a:chOff x="0" y="0"/>
          <a:chExt cx="0" cy="0"/>
        </a:xfrm>
      </p:grpSpPr>
      <p:sp>
        <p:nvSpPr>
          <p:cNvPr id="20" name="Shape 20"/>
          <p:cNvSpPr/>
          <p:nvPr/>
        </p:nvSpPr>
        <p:spPr>
          <a:xfrm>
            <a:off x="0" y="0"/>
            <a:ext cx="9144000" cy="6858000"/>
          </a:xfrm>
          <a:prstGeom prst="rect">
            <a:avLst/>
          </a:prstGeom>
          <a:solidFill>
            <a:srgbClr val="FFFFFF"/>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21" name="Shape 21"/>
          <p:cNvSpPr/>
          <p:nvPr/>
        </p:nvSpPr>
        <p:spPr>
          <a:xfrm>
            <a:off x="91440" y="101600"/>
            <a:ext cx="8961120" cy="6664959"/>
          </a:xfrm>
          <a:prstGeom prst="roundRect">
            <a:avLst>
              <a:gd name="adj" fmla="val 1735"/>
            </a:avLst>
          </a:prstGeom>
          <a:blipFill rotWithShape="1">
            <a:blip r:embed="rId2">
              <a:alphaModFix/>
            </a:blip>
            <a:tile tx="0" ty="0" sx="100000" sy="100000" flip="none" algn="tl"/>
          </a:blip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22" name="Shape 2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23" name="Shape 2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24" name="Shape 24"/>
          <p:cNvSpPr/>
          <p:nvPr/>
        </p:nvSpPr>
        <p:spPr>
          <a:xfrm>
            <a:off x="345439" y="2942601"/>
            <a:ext cx="7147931" cy="2463799"/>
          </a:xfrm>
          <a:prstGeom prst="rect">
            <a:avLst/>
          </a:prstGeom>
          <a:solidFill>
            <a:srgbClr val="FFFFFF">
              <a:alpha val="82745"/>
            </a:srgbClr>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25" name="Shape 25"/>
          <p:cNvSpPr/>
          <p:nvPr/>
        </p:nvSpPr>
        <p:spPr>
          <a:xfrm>
            <a:off x="7572652" y="2944633"/>
            <a:ext cx="1190347" cy="2459736"/>
          </a:xfrm>
          <a:prstGeom prst="rect">
            <a:avLst/>
          </a:prstGeom>
          <a:solidFill>
            <a:srgbClr val="FFFFFF">
              <a:alpha val="82745"/>
            </a:srgbClr>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26" name="Shape 26"/>
          <p:cNvSpPr/>
          <p:nvPr/>
        </p:nvSpPr>
        <p:spPr>
          <a:xfrm>
            <a:off x="7712714" y="3136658"/>
            <a:ext cx="910223" cy="2075688"/>
          </a:xfrm>
          <a:prstGeom prst="rect">
            <a:avLst/>
          </a:prstGeom>
          <a:solidFill>
            <a:schemeClr val="accent3">
              <a:alpha val="69803"/>
            </a:schemeClr>
          </a:solidFill>
          <a:ln w="9525" cap="flat" cmpd="sng">
            <a:solidFill>
              <a:srgbClr val="872828"/>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27" name="Shape 27"/>
          <p:cNvSpPr/>
          <p:nvPr/>
        </p:nvSpPr>
        <p:spPr>
          <a:xfrm>
            <a:off x="445483" y="3055621"/>
            <a:ext cx="6947844" cy="2245359"/>
          </a:xfrm>
          <a:prstGeom prst="rect">
            <a:avLst/>
          </a:prstGeom>
          <a:solidFill>
            <a:srgbClr val="FFFFFF"/>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28" name="Shape 28"/>
          <p:cNvSpPr txBox="1">
            <a:spLocks noGrp="1"/>
          </p:cNvSpPr>
          <p:nvPr>
            <p:ph type="sldNum" idx="12"/>
          </p:nvPr>
        </p:nvSpPr>
        <p:spPr>
          <a:xfrm>
            <a:off x="7786825" y="4625267"/>
            <a:ext cx="762000" cy="4572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2800" b="0" i="0" u="none" strike="noStrike" cap="none">
                <a:solidFill>
                  <a:srgbClr val="5A1A1B"/>
                </a:solidFill>
                <a:latin typeface="Questrial"/>
                <a:ea typeface="Questrial"/>
                <a:cs typeface="Questrial"/>
                <a:sym typeface="Questrial"/>
              </a:rPr>
              <a:t>‹#›</a:t>
            </a:fld>
            <a:endParaRPr lang="en-US" sz="2800" b="0" i="0" u="none" strike="noStrike" cap="none">
              <a:solidFill>
                <a:srgbClr val="5A1A1B"/>
              </a:solidFill>
              <a:latin typeface="Questrial"/>
              <a:ea typeface="Questrial"/>
              <a:cs typeface="Questrial"/>
              <a:sym typeface="Questrial"/>
            </a:endParaRPr>
          </a:p>
        </p:txBody>
      </p:sp>
      <p:sp>
        <p:nvSpPr>
          <p:cNvPr id="29" name="Shape 29"/>
          <p:cNvSpPr/>
          <p:nvPr/>
        </p:nvSpPr>
        <p:spPr>
          <a:xfrm>
            <a:off x="541822" y="4559276"/>
            <a:ext cx="6755166" cy="664366"/>
          </a:xfrm>
          <a:prstGeom prst="rect">
            <a:avLst/>
          </a:prstGeom>
          <a:solidFill>
            <a:schemeClr val="accent1"/>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30" name="Shape 30"/>
          <p:cNvSpPr/>
          <p:nvPr/>
        </p:nvSpPr>
        <p:spPr>
          <a:xfrm>
            <a:off x="538970" y="3139440"/>
            <a:ext cx="6760868" cy="2077719"/>
          </a:xfrm>
          <a:prstGeom prst="rect">
            <a:avLst/>
          </a:prstGeom>
          <a:noFill/>
          <a:ln w="9525" cap="flat" cmpd="dbl">
            <a:solidFill>
              <a:srgbClr val="872828"/>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31" name="Shape 31"/>
          <p:cNvSpPr txBox="1">
            <a:spLocks noGrp="1"/>
          </p:cNvSpPr>
          <p:nvPr>
            <p:ph type="subTitle" idx="1"/>
          </p:nvPr>
        </p:nvSpPr>
        <p:spPr>
          <a:xfrm>
            <a:off x="642804" y="4648200"/>
            <a:ext cx="6553200" cy="457200"/>
          </a:xfrm>
          <a:prstGeom prst="rect">
            <a:avLst/>
          </a:prstGeom>
          <a:noFill/>
          <a:ln>
            <a:noFill/>
          </a:ln>
        </p:spPr>
        <p:txBody>
          <a:bodyPr lIns="91425" tIns="91425" rIns="91425" bIns="91425" anchor="t" anchorCtr="0"/>
          <a:lstStyle>
            <a:lvl1pPr marL="0" marR="0" lvl="0" indent="0" algn="ctr" rtl="0">
              <a:spcBef>
                <a:spcPts val="360"/>
              </a:spcBef>
              <a:buClr>
                <a:schemeClr val="accent1"/>
              </a:buClr>
              <a:buFont typeface="Arial"/>
              <a:buNone/>
              <a:defRPr/>
            </a:lvl1pPr>
            <a:lvl2pPr marL="457200" marR="0" lvl="1" indent="0" algn="ctr" rtl="0">
              <a:spcBef>
                <a:spcPts val="400"/>
              </a:spcBef>
              <a:buClr>
                <a:schemeClr val="accent2"/>
              </a:buClr>
              <a:buFont typeface="Arial"/>
              <a:buNone/>
              <a:defRPr/>
            </a:lvl2pPr>
            <a:lvl3pPr marL="914400" marR="0" lvl="2" indent="0" algn="ctr" rtl="0">
              <a:spcBef>
                <a:spcPts val="360"/>
              </a:spcBef>
              <a:buClr>
                <a:schemeClr val="accent3"/>
              </a:buClr>
              <a:buFont typeface="Arial"/>
              <a:buNone/>
              <a:defRPr/>
            </a:lvl3pPr>
            <a:lvl4pPr marL="1371600" marR="0" lvl="3" indent="0" algn="ctr" rtl="0">
              <a:spcBef>
                <a:spcPts val="320"/>
              </a:spcBef>
              <a:buClr>
                <a:schemeClr val="accent4"/>
              </a:buClr>
              <a:buFont typeface="Arial"/>
              <a:buNone/>
              <a:defRPr/>
            </a:lvl4pPr>
            <a:lvl5pPr marL="1828800" marR="0" lvl="4" indent="0" algn="ctr" rtl="0">
              <a:spcBef>
                <a:spcPts val="320"/>
              </a:spcBef>
              <a:buClr>
                <a:schemeClr val="accent5"/>
              </a:buClr>
              <a:buFont typeface="Arial"/>
              <a:buNone/>
              <a:defRPr/>
            </a:lvl5pPr>
            <a:lvl6pPr marL="2286000" marR="0" lvl="5" indent="0" algn="ctr" rtl="0">
              <a:spcBef>
                <a:spcPts val="280"/>
              </a:spcBef>
              <a:buClr>
                <a:schemeClr val="accent1"/>
              </a:buClr>
              <a:buFont typeface="Arial"/>
              <a:buNone/>
              <a:defRPr/>
            </a:lvl6pPr>
            <a:lvl7pPr marL="2743200" marR="0" lvl="6" indent="0" algn="ctr" rtl="0">
              <a:spcBef>
                <a:spcPts val="280"/>
              </a:spcBef>
              <a:buClr>
                <a:schemeClr val="accent2"/>
              </a:buClr>
              <a:buFont typeface="Arial"/>
              <a:buNone/>
              <a:defRPr/>
            </a:lvl7pPr>
            <a:lvl8pPr marL="3200400" marR="0" lvl="7" indent="0" algn="ctr" rtl="0">
              <a:spcBef>
                <a:spcPts val="280"/>
              </a:spcBef>
              <a:buClr>
                <a:schemeClr val="accent3"/>
              </a:buClr>
              <a:buFont typeface="Arial"/>
              <a:buNone/>
              <a:defRPr/>
            </a:lvl8pPr>
            <a:lvl9pPr marL="3657600" marR="0" lvl="8" indent="0" algn="ctr" rtl="0">
              <a:spcBef>
                <a:spcPts val="280"/>
              </a:spcBef>
              <a:buClr>
                <a:schemeClr val="accent4"/>
              </a:buClr>
              <a:buFont typeface="Arial"/>
              <a:buNone/>
              <a:defRPr/>
            </a:lvl9pPr>
          </a:lstStyle>
          <a:p>
            <a:endParaRPr/>
          </a:p>
        </p:txBody>
      </p:sp>
      <p:sp>
        <p:nvSpPr>
          <p:cNvPr id="32" name="Shape 32"/>
          <p:cNvSpPr txBox="1">
            <a:spLocks noGrp="1"/>
          </p:cNvSpPr>
          <p:nvPr>
            <p:ph type="ctrTitle"/>
          </p:nvPr>
        </p:nvSpPr>
        <p:spPr>
          <a:xfrm>
            <a:off x="604704" y="3227033"/>
            <a:ext cx="6629400" cy="1219200"/>
          </a:xfrm>
          <a:prstGeom prst="rect">
            <a:avLst/>
          </a:prstGeom>
          <a:noFill/>
          <a:ln>
            <a:noFill/>
          </a:ln>
        </p:spPr>
        <p:txBody>
          <a:bodyPr lIns="91425" tIns="91425" rIns="91425" bIns="91425" anchor="b" anchorCtr="0"/>
          <a:lstStyle>
            <a:lvl1pPr marL="0" marR="0" lvl="0" indent="0" algn="ctr" rtl="0">
              <a:spcBef>
                <a:spcPts val="0"/>
              </a:spcBef>
              <a:buClr>
                <a:srgbClr val="5A1A1B"/>
              </a:buClr>
              <a:buFont typeface="Quattrocento"/>
              <a:buNone/>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426127" y="408371"/>
            <a:ext cx="8260672" cy="1039426"/>
          </a:xfrm>
          <a:prstGeom prst="rect">
            <a:avLst/>
          </a:prstGeom>
          <a:noFill/>
          <a:ln>
            <a:noFill/>
          </a:ln>
        </p:spPr>
        <p:txBody>
          <a:bodyPr lIns="91425" tIns="91425" rIns="91425" bIns="91425" anchor="ctr" anchorCtr="0"/>
          <a:lstStyle>
            <a:lvl1pPr lvl="0" algn="ctr" rtl="0">
              <a:spcBef>
                <a:spcPts val="0"/>
              </a:spcBef>
              <a:buClr>
                <a:srgbClr val="872828"/>
              </a:buClr>
              <a:buFont typeface="Quattrocento"/>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04" name="Shape 104"/>
          <p:cNvSpPr txBox="1">
            <a:spLocks noGrp="1"/>
          </p:cNvSpPr>
          <p:nvPr>
            <p:ph type="body" idx="1"/>
          </p:nvPr>
        </p:nvSpPr>
        <p:spPr>
          <a:xfrm rot="5400000">
            <a:off x="2385218" y="-175418"/>
            <a:ext cx="4373563" cy="8229600"/>
          </a:xfrm>
          <a:prstGeom prst="rect">
            <a:avLst/>
          </a:prstGeom>
          <a:noFill/>
          <a:ln>
            <a:noFill/>
          </a:ln>
        </p:spPr>
        <p:txBody>
          <a:bodyPr lIns="91425" tIns="91425" rIns="91425" bIns="91425" anchor="t" anchorCtr="0"/>
          <a:lstStyle>
            <a:lvl1pPr marL="342900" lvl="0" indent="-76200" algn="l" rtl="0">
              <a:spcBef>
                <a:spcPts val="480"/>
              </a:spcBef>
              <a:buClr>
                <a:schemeClr val="accent1"/>
              </a:buClr>
              <a:buFont typeface="Arial"/>
              <a:buChar char="•"/>
              <a:defRPr/>
            </a:lvl1pPr>
            <a:lvl2pPr marL="640080" lvl="1" indent="-106680" algn="l" rtl="0">
              <a:spcBef>
                <a:spcPts val="400"/>
              </a:spcBef>
              <a:buClr>
                <a:schemeClr val="accent2"/>
              </a:buClr>
              <a:buFont typeface="Arial"/>
              <a:buChar char="•"/>
              <a:defRPr/>
            </a:lvl2pPr>
            <a:lvl3pPr marL="914400" lvl="2" indent="-114300" algn="l" rtl="0">
              <a:spcBef>
                <a:spcPts val="360"/>
              </a:spcBef>
              <a:buClr>
                <a:schemeClr val="accent3"/>
              </a:buClr>
              <a:buFont typeface="Arial"/>
              <a:buChar char="•"/>
              <a:defRPr/>
            </a:lvl3pPr>
            <a:lvl4pPr marL="1280160" lvl="3" indent="-137160" algn="l" rtl="0">
              <a:spcBef>
                <a:spcPts val="320"/>
              </a:spcBef>
              <a:buClr>
                <a:schemeClr val="accent4"/>
              </a:buClr>
              <a:buFont typeface="Arial"/>
              <a:buChar char="•"/>
              <a:defRPr/>
            </a:lvl4pPr>
            <a:lvl5pPr marL="1554480" lvl="4" indent="-132080" algn="l" rtl="0">
              <a:spcBef>
                <a:spcPts val="320"/>
              </a:spcBef>
              <a:buClr>
                <a:schemeClr val="accent5"/>
              </a:buClr>
              <a:buFont typeface="Arial"/>
              <a:buChar char="•"/>
              <a:defRPr/>
            </a:lvl5pPr>
            <a:lvl6pPr marL="1737360" lvl="5" indent="-99060" algn="l" rtl="0">
              <a:spcBef>
                <a:spcPts val="280"/>
              </a:spcBef>
              <a:buClr>
                <a:schemeClr val="accent1"/>
              </a:buClr>
              <a:buFont typeface="Arial"/>
              <a:buChar char="•"/>
              <a:defRPr/>
            </a:lvl6pPr>
            <a:lvl7pPr marL="2011679" lvl="6" indent="-93979" algn="l" rtl="0">
              <a:spcBef>
                <a:spcPts val="280"/>
              </a:spcBef>
              <a:buClr>
                <a:schemeClr val="accent2"/>
              </a:buClr>
              <a:buFont typeface="Arial"/>
              <a:buChar char="•"/>
              <a:defRPr/>
            </a:lvl7pPr>
            <a:lvl8pPr marL="2194560" lvl="7" indent="-99060" algn="l" rtl="0">
              <a:spcBef>
                <a:spcPts val="280"/>
              </a:spcBef>
              <a:buClr>
                <a:schemeClr val="accent3"/>
              </a:buClr>
              <a:buFont typeface="Arial"/>
              <a:buChar char="•"/>
              <a:defRPr/>
            </a:lvl8pPr>
            <a:lvl9pPr marL="2377440" lvl="8" indent="-104139" algn="l" rtl="0">
              <a:spcBef>
                <a:spcPts val="280"/>
              </a:spcBef>
              <a:buClr>
                <a:schemeClr val="accent4"/>
              </a:buClr>
              <a:buFont typeface="Arial"/>
              <a:buChar char="•"/>
              <a:defRPr/>
            </a:lvl9pPr>
          </a:lstStyle>
          <a:p>
            <a:endParaRPr/>
          </a:p>
        </p:txBody>
      </p:sp>
      <p:sp>
        <p:nvSpPr>
          <p:cNvPr id="105" name="Shape 10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06" name="Shape 10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07" name="Shape 10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2"/>
                </a:solidFill>
                <a:latin typeface="Questrial"/>
                <a:ea typeface="Questrial"/>
                <a:cs typeface="Questrial"/>
                <a:sym typeface="Questrial"/>
              </a:rPr>
              <a:t>‹#›</a:t>
            </a:fld>
            <a:endParaRPr lang="en-US" sz="1200" b="0" i="0" u="none" strike="noStrike" cap="none">
              <a:solidFill>
                <a:schemeClr val="dk2"/>
              </a:solidFill>
              <a:latin typeface="Questrial"/>
              <a:ea typeface="Questrial"/>
              <a:cs typeface="Questrial"/>
              <a:sym typeface="Quest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08"/>
        <p:cNvGrpSpPr/>
        <p:nvPr/>
      </p:nvGrpSpPr>
      <p:grpSpPr>
        <a:xfrm>
          <a:off x="0" y="0"/>
          <a:ext cx="0" cy="0"/>
          <a:chOff x="0" y="0"/>
          <a:chExt cx="0" cy="0"/>
        </a:xfrm>
      </p:grpSpPr>
      <p:sp>
        <p:nvSpPr>
          <p:cNvPr id="109" name="Shape 109"/>
          <p:cNvSpPr/>
          <p:nvPr/>
        </p:nvSpPr>
        <p:spPr>
          <a:xfrm>
            <a:off x="6861702" y="228600"/>
            <a:ext cx="1859279" cy="6122634"/>
          </a:xfrm>
          <a:prstGeom prst="rect">
            <a:avLst/>
          </a:prstGeom>
          <a:solidFill>
            <a:srgbClr val="FFFFFF">
              <a:alpha val="84705"/>
            </a:srgbClr>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Questrial"/>
              <a:ea typeface="Questrial"/>
              <a:cs typeface="Questrial"/>
              <a:sym typeface="Questrial"/>
            </a:endParaRPr>
          </a:p>
        </p:txBody>
      </p:sp>
      <p:sp>
        <p:nvSpPr>
          <p:cNvPr id="110" name="Shape 110"/>
          <p:cNvSpPr/>
          <p:nvPr/>
        </p:nvSpPr>
        <p:spPr>
          <a:xfrm>
            <a:off x="6955225" y="351409"/>
            <a:ext cx="1672235" cy="5877017"/>
          </a:xfrm>
          <a:prstGeom prst="rect">
            <a:avLst/>
          </a:prstGeom>
          <a:solidFill>
            <a:srgbClr val="FFFFFF"/>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111" name="Shape 111"/>
          <p:cNvSpPr txBox="1">
            <a:spLocks noGrp="1"/>
          </p:cNvSpPr>
          <p:nvPr>
            <p:ph type="title"/>
          </p:nvPr>
        </p:nvSpPr>
        <p:spPr>
          <a:xfrm rot="5400000">
            <a:off x="4896851" y="2547151"/>
            <a:ext cx="5788980" cy="1485531"/>
          </a:xfrm>
          <a:prstGeom prst="rect">
            <a:avLst/>
          </a:prstGeom>
          <a:noFill/>
          <a:ln>
            <a:noFill/>
          </a:ln>
        </p:spPr>
        <p:txBody>
          <a:bodyPr lIns="91425" tIns="91425" rIns="91425" bIns="91425" anchor="ctr" anchorCtr="0"/>
          <a:lstStyle>
            <a:lvl1pPr lvl="0" algn="ctr" rtl="0">
              <a:spcBef>
                <a:spcPts val="0"/>
              </a:spcBef>
              <a:buClr>
                <a:srgbClr val="872828"/>
              </a:buClr>
              <a:buFont typeface="Quattrocento"/>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12" name="Shape 112"/>
          <p:cNvSpPr txBox="1">
            <a:spLocks noGrp="1"/>
          </p:cNvSpPr>
          <p:nvPr>
            <p:ph type="body" idx="1"/>
          </p:nvPr>
        </p:nvSpPr>
        <p:spPr>
          <a:xfrm rot="5400000">
            <a:off x="647699" y="190499"/>
            <a:ext cx="5791201" cy="6172199"/>
          </a:xfrm>
          <a:prstGeom prst="rect">
            <a:avLst/>
          </a:prstGeom>
          <a:noFill/>
          <a:ln>
            <a:noFill/>
          </a:ln>
        </p:spPr>
        <p:txBody>
          <a:bodyPr lIns="91425" tIns="91425" rIns="91425" bIns="91425" anchor="t" anchorCtr="0"/>
          <a:lstStyle>
            <a:lvl1pPr marL="342900" lvl="0" indent="-76200" algn="l" rtl="0">
              <a:spcBef>
                <a:spcPts val="480"/>
              </a:spcBef>
              <a:buClr>
                <a:schemeClr val="accent1"/>
              </a:buClr>
              <a:buFont typeface="Arial"/>
              <a:buChar char="•"/>
              <a:defRPr/>
            </a:lvl1pPr>
            <a:lvl2pPr marL="640080" lvl="1" indent="-106680" algn="l" rtl="0">
              <a:spcBef>
                <a:spcPts val="400"/>
              </a:spcBef>
              <a:buClr>
                <a:schemeClr val="accent2"/>
              </a:buClr>
              <a:buFont typeface="Arial"/>
              <a:buChar char="•"/>
              <a:defRPr/>
            </a:lvl2pPr>
            <a:lvl3pPr marL="914400" lvl="2" indent="-114300" algn="l" rtl="0">
              <a:spcBef>
                <a:spcPts val="360"/>
              </a:spcBef>
              <a:buClr>
                <a:schemeClr val="accent3"/>
              </a:buClr>
              <a:buFont typeface="Arial"/>
              <a:buChar char="•"/>
              <a:defRPr/>
            </a:lvl3pPr>
            <a:lvl4pPr marL="1280160" lvl="3" indent="-137160" algn="l" rtl="0">
              <a:spcBef>
                <a:spcPts val="320"/>
              </a:spcBef>
              <a:buClr>
                <a:schemeClr val="accent4"/>
              </a:buClr>
              <a:buFont typeface="Arial"/>
              <a:buChar char="•"/>
              <a:defRPr/>
            </a:lvl4pPr>
            <a:lvl5pPr marL="1554480" lvl="4" indent="-132080" algn="l" rtl="0">
              <a:spcBef>
                <a:spcPts val="320"/>
              </a:spcBef>
              <a:buClr>
                <a:schemeClr val="accent5"/>
              </a:buClr>
              <a:buFont typeface="Arial"/>
              <a:buChar char="•"/>
              <a:defRPr/>
            </a:lvl5pPr>
            <a:lvl6pPr marL="1737360" lvl="5" indent="-99060" algn="l" rtl="0">
              <a:spcBef>
                <a:spcPts val="280"/>
              </a:spcBef>
              <a:buClr>
                <a:schemeClr val="accent1"/>
              </a:buClr>
              <a:buFont typeface="Arial"/>
              <a:buChar char="•"/>
              <a:defRPr/>
            </a:lvl6pPr>
            <a:lvl7pPr marL="2011679" lvl="6" indent="-93979" algn="l" rtl="0">
              <a:spcBef>
                <a:spcPts val="280"/>
              </a:spcBef>
              <a:buClr>
                <a:schemeClr val="accent2"/>
              </a:buClr>
              <a:buFont typeface="Arial"/>
              <a:buChar char="•"/>
              <a:defRPr/>
            </a:lvl7pPr>
            <a:lvl8pPr marL="2194560" lvl="7" indent="-99060" algn="l" rtl="0">
              <a:spcBef>
                <a:spcPts val="280"/>
              </a:spcBef>
              <a:buClr>
                <a:schemeClr val="accent3"/>
              </a:buClr>
              <a:buFont typeface="Arial"/>
              <a:buChar char="•"/>
              <a:defRPr/>
            </a:lvl8pPr>
            <a:lvl9pPr marL="2377440" lvl="8" indent="-104139" algn="l" rtl="0">
              <a:spcBef>
                <a:spcPts val="280"/>
              </a:spcBef>
              <a:buClr>
                <a:schemeClr val="accent4"/>
              </a:buClr>
              <a:buFont typeface="Arial"/>
              <a:buChar char="•"/>
              <a:defRPr/>
            </a:lvl9pPr>
          </a:lstStyle>
          <a:p>
            <a:endParaRPr/>
          </a:p>
        </p:txBody>
      </p:sp>
      <p:sp>
        <p:nvSpPr>
          <p:cNvPr id="113" name="Shape 11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14" name="Shape 11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15" name="Shape 115"/>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2"/>
                </a:solidFill>
                <a:latin typeface="Questrial"/>
                <a:ea typeface="Questrial"/>
                <a:cs typeface="Questrial"/>
                <a:sym typeface="Questrial"/>
              </a:rPr>
              <a:t>‹#›</a:t>
            </a:fld>
            <a:endParaRPr lang="en-US" sz="1200" b="0" i="0" u="none" strike="noStrike" cap="none">
              <a:solidFill>
                <a:schemeClr val="dk2"/>
              </a:solidFill>
              <a:latin typeface="Questrial"/>
              <a:ea typeface="Questrial"/>
              <a:cs typeface="Questrial"/>
              <a:sym typeface="Quest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lvl="0" algn="l"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28" name="Shape 128"/>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lvl="0" indent="0" rtl="0">
              <a:spcBef>
                <a:spcPts val="0"/>
              </a:spcBef>
              <a:buFont typeface="Verdana"/>
              <a:buNone/>
              <a:defRPr/>
            </a:lvl1pPr>
            <a:lvl2pPr marL="457200" lvl="1" indent="0" rtl="0">
              <a:spcBef>
                <a:spcPts val="0"/>
              </a:spcBef>
              <a:buFont typeface="Verdana"/>
              <a:buNone/>
              <a:defRPr/>
            </a:lvl2pPr>
            <a:lvl3pPr marL="914400" lvl="2" indent="0" rtl="0">
              <a:spcBef>
                <a:spcPts val="0"/>
              </a:spcBef>
              <a:buFont typeface="Verdana"/>
              <a:buNone/>
              <a:defRPr/>
            </a:lvl3pPr>
            <a:lvl4pPr marL="1371600" lvl="3" indent="0" rtl="0">
              <a:spcBef>
                <a:spcPts val="0"/>
              </a:spcBef>
              <a:buFont typeface="Verdana"/>
              <a:buNone/>
              <a:defRPr/>
            </a:lvl4pPr>
            <a:lvl5pPr marL="1828800" lvl="4" indent="0" rtl="0">
              <a:spcBef>
                <a:spcPts val="0"/>
              </a:spcBef>
              <a:buFont typeface="Verdana"/>
              <a:buNone/>
              <a:defRPr/>
            </a:lvl5pPr>
            <a:lvl6pPr marL="2286000" lvl="5" indent="0" rtl="0">
              <a:spcBef>
                <a:spcPts val="0"/>
              </a:spcBef>
              <a:buFont typeface="Verdana"/>
              <a:buNone/>
              <a:defRPr/>
            </a:lvl6pPr>
            <a:lvl7pPr marL="2743200" lvl="6" indent="0" rtl="0">
              <a:spcBef>
                <a:spcPts val="0"/>
              </a:spcBef>
              <a:buFont typeface="Verdana"/>
              <a:buNone/>
              <a:defRPr/>
            </a:lvl7pPr>
            <a:lvl8pPr marL="3200400" lvl="7" indent="0" rtl="0">
              <a:spcBef>
                <a:spcPts val="0"/>
              </a:spcBef>
              <a:buFont typeface="Verdana"/>
              <a:buNone/>
              <a:defRPr/>
            </a:lvl8pPr>
            <a:lvl9pPr marL="3657600" lvl="8" indent="0" rtl="0">
              <a:spcBef>
                <a:spcPts val="0"/>
              </a:spcBef>
              <a:buFont typeface="Verdana"/>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430212" y="1611312"/>
            <a:ext cx="8524874" cy="388935"/>
          </a:xfrm>
          <a:prstGeom prst="rect">
            <a:avLst/>
          </a:prstGeom>
          <a:noFill/>
          <a:ln>
            <a:noFill/>
          </a:ln>
        </p:spPr>
        <p:txBody>
          <a:bodyPr lIns="91425" tIns="91425" rIns="91425" bIns="91425" anchor="b" anchorCtr="0"/>
          <a:lstStyle>
            <a:lvl1pPr lvl="0" algn="l" rtl="0">
              <a:lnSpc>
                <a:spcPct val="90000"/>
              </a:lnSpc>
              <a:spcBef>
                <a:spcPts val="0"/>
              </a:spcBef>
              <a:spcAft>
                <a:spcPts val="0"/>
              </a:spcAft>
              <a:defRPr/>
            </a:lvl1pPr>
            <a:lvl2pPr lvl="1" algn="l" rtl="0">
              <a:lnSpc>
                <a:spcPct val="90000"/>
              </a:lnSpc>
              <a:spcBef>
                <a:spcPts val="0"/>
              </a:spcBef>
              <a:spcAft>
                <a:spcPts val="0"/>
              </a:spcAft>
              <a:defRPr/>
            </a:lvl2pPr>
            <a:lvl3pPr lvl="2" algn="l" rtl="0">
              <a:lnSpc>
                <a:spcPct val="90000"/>
              </a:lnSpc>
              <a:spcBef>
                <a:spcPts val="0"/>
              </a:spcBef>
              <a:spcAft>
                <a:spcPts val="0"/>
              </a:spcAft>
              <a:defRPr/>
            </a:lvl3pPr>
            <a:lvl4pPr lvl="3" algn="l" rtl="0">
              <a:lnSpc>
                <a:spcPct val="90000"/>
              </a:lnSpc>
              <a:spcBef>
                <a:spcPts val="0"/>
              </a:spcBef>
              <a:spcAft>
                <a:spcPts val="0"/>
              </a:spcAft>
              <a:defRPr/>
            </a:lvl4pPr>
            <a:lvl5pPr lvl="4" algn="l" rtl="0">
              <a:lnSpc>
                <a:spcPct val="90000"/>
              </a:lnSpc>
              <a:spcBef>
                <a:spcPts val="0"/>
              </a:spcBef>
              <a:spcAft>
                <a:spcPts val="0"/>
              </a:spcAft>
              <a:defRPr/>
            </a:lvl5pPr>
            <a:lvl6pPr marL="457200" lvl="5" algn="l" rtl="0">
              <a:lnSpc>
                <a:spcPct val="90000"/>
              </a:lnSpc>
              <a:spcBef>
                <a:spcPts val="0"/>
              </a:spcBef>
              <a:spcAft>
                <a:spcPts val="0"/>
              </a:spcAft>
              <a:defRPr/>
            </a:lvl6pPr>
            <a:lvl7pPr marL="914400" lvl="6" algn="l" rtl="0">
              <a:lnSpc>
                <a:spcPct val="90000"/>
              </a:lnSpc>
              <a:spcBef>
                <a:spcPts val="0"/>
              </a:spcBef>
              <a:spcAft>
                <a:spcPts val="0"/>
              </a:spcAft>
              <a:defRPr/>
            </a:lvl7pPr>
            <a:lvl8pPr marL="1371600" lvl="7" algn="l" rtl="0">
              <a:lnSpc>
                <a:spcPct val="90000"/>
              </a:lnSpc>
              <a:spcBef>
                <a:spcPts val="0"/>
              </a:spcBef>
              <a:spcAft>
                <a:spcPts val="0"/>
              </a:spcAft>
              <a:defRPr/>
            </a:lvl8pPr>
            <a:lvl9pPr marL="1828800" lvl="8" algn="l" rtl="0">
              <a:lnSpc>
                <a:spcPct val="90000"/>
              </a:lnSpc>
              <a:spcBef>
                <a:spcPts val="0"/>
              </a:spcBef>
              <a:spcAft>
                <a:spcPts val="0"/>
              </a:spcAft>
              <a:defRPr/>
            </a:lvl9pPr>
          </a:lstStyle>
          <a:p>
            <a:endParaRPr/>
          </a:p>
        </p:txBody>
      </p:sp>
      <p:sp>
        <p:nvSpPr>
          <p:cNvPr id="134" name="Shape 134"/>
          <p:cNvSpPr txBox="1">
            <a:spLocks noGrp="1"/>
          </p:cNvSpPr>
          <p:nvPr>
            <p:ph type="body" idx="1"/>
          </p:nvPr>
        </p:nvSpPr>
        <p:spPr>
          <a:xfrm>
            <a:off x="330200" y="2346325"/>
            <a:ext cx="4230686" cy="3686174"/>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35" name="Shape 135"/>
          <p:cNvSpPr txBox="1">
            <a:spLocks noGrp="1"/>
          </p:cNvSpPr>
          <p:nvPr>
            <p:ph type="body" idx="2"/>
          </p:nvPr>
        </p:nvSpPr>
        <p:spPr>
          <a:xfrm>
            <a:off x="4713287" y="2346325"/>
            <a:ext cx="4230685" cy="3686174"/>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41" name="Shape 141"/>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lvl="0" indent="0" rtl="0">
              <a:spcBef>
                <a:spcPts val="0"/>
              </a:spcBef>
              <a:buFont typeface="Verdana"/>
              <a:buNone/>
              <a:defRPr/>
            </a:lvl1pPr>
            <a:lvl2pPr marL="457200" lvl="1" indent="0" rtl="0">
              <a:spcBef>
                <a:spcPts val="0"/>
              </a:spcBef>
              <a:buFont typeface="Verdana"/>
              <a:buNone/>
              <a:defRPr/>
            </a:lvl2pPr>
            <a:lvl3pPr marL="914400" lvl="2" indent="0" rtl="0">
              <a:spcBef>
                <a:spcPts val="0"/>
              </a:spcBef>
              <a:buFont typeface="Verdana"/>
              <a:buNone/>
              <a:defRPr/>
            </a:lvl3pPr>
            <a:lvl4pPr marL="1371600" lvl="3" indent="0" rtl="0">
              <a:spcBef>
                <a:spcPts val="0"/>
              </a:spcBef>
              <a:buFont typeface="Verdana"/>
              <a:buNone/>
              <a:defRPr/>
            </a:lvl4pPr>
            <a:lvl5pPr marL="1828800" lvl="4" indent="0" rtl="0">
              <a:spcBef>
                <a:spcPts val="0"/>
              </a:spcBef>
              <a:buFont typeface="Verdana"/>
              <a:buNone/>
              <a:defRPr/>
            </a:lvl5pPr>
            <a:lvl6pPr marL="2286000" lvl="5" indent="0" rtl="0">
              <a:spcBef>
                <a:spcPts val="0"/>
              </a:spcBef>
              <a:buFont typeface="Verdana"/>
              <a:buNone/>
              <a:defRPr/>
            </a:lvl6pPr>
            <a:lvl7pPr marL="2743200" lvl="6" indent="0" rtl="0">
              <a:spcBef>
                <a:spcPts val="0"/>
              </a:spcBef>
              <a:buFont typeface="Verdana"/>
              <a:buNone/>
              <a:defRPr/>
            </a:lvl7pPr>
            <a:lvl8pPr marL="3200400" lvl="7" indent="0" rtl="0">
              <a:spcBef>
                <a:spcPts val="0"/>
              </a:spcBef>
              <a:buFont typeface="Verdana"/>
              <a:buNone/>
              <a:defRPr/>
            </a:lvl8pPr>
            <a:lvl9pPr marL="3657600" lvl="8" indent="0" rtl="0">
              <a:spcBef>
                <a:spcPts val="0"/>
              </a:spcBef>
              <a:buFont typeface="Verdana"/>
              <a:buNone/>
              <a:defRPr/>
            </a:lvl9pPr>
          </a:lstStyle>
          <a:p>
            <a:endParaRPr/>
          </a:p>
        </p:txBody>
      </p:sp>
      <p:sp>
        <p:nvSpPr>
          <p:cNvPr id="142" name="Shape 142"/>
          <p:cNvSpPr txBox="1">
            <a:spLocks noGrp="1"/>
          </p:cNvSpPr>
          <p:nvPr>
            <p:ph type="body" idx="2"/>
          </p:nvPr>
        </p:nvSpPr>
        <p:spPr>
          <a:xfrm>
            <a:off x="457200" y="2174875"/>
            <a:ext cx="4040187" cy="3951286"/>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43" name="Shape 143"/>
          <p:cNvSpPr txBox="1">
            <a:spLocks noGrp="1"/>
          </p:cNvSpPr>
          <p:nvPr>
            <p:ph type="body" idx="3"/>
          </p:nvPr>
        </p:nvSpPr>
        <p:spPr>
          <a:xfrm>
            <a:off x="4645025" y="1535112"/>
            <a:ext cx="4041773" cy="639762"/>
          </a:xfrm>
          <a:prstGeom prst="rect">
            <a:avLst/>
          </a:prstGeom>
          <a:noFill/>
          <a:ln>
            <a:noFill/>
          </a:ln>
        </p:spPr>
        <p:txBody>
          <a:bodyPr lIns="91425" tIns="91425" rIns="91425" bIns="91425" anchor="b" anchorCtr="0"/>
          <a:lstStyle>
            <a:lvl1pPr marL="0" lvl="0" indent="0" rtl="0">
              <a:spcBef>
                <a:spcPts val="0"/>
              </a:spcBef>
              <a:buFont typeface="Verdana"/>
              <a:buNone/>
              <a:defRPr/>
            </a:lvl1pPr>
            <a:lvl2pPr marL="457200" lvl="1" indent="0" rtl="0">
              <a:spcBef>
                <a:spcPts val="0"/>
              </a:spcBef>
              <a:buFont typeface="Verdana"/>
              <a:buNone/>
              <a:defRPr/>
            </a:lvl2pPr>
            <a:lvl3pPr marL="914400" lvl="2" indent="0" rtl="0">
              <a:spcBef>
                <a:spcPts val="0"/>
              </a:spcBef>
              <a:buFont typeface="Verdana"/>
              <a:buNone/>
              <a:defRPr/>
            </a:lvl3pPr>
            <a:lvl4pPr marL="1371600" lvl="3" indent="0" rtl="0">
              <a:spcBef>
                <a:spcPts val="0"/>
              </a:spcBef>
              <a:buFont typeface="Verdana"/>
              <a:buNone/>
              <a:defRPr/>
            </a:lvl4pPr>
            <a:lvl5pPr marL="1828800" lvl="4" indent="0" rtl="0">
              <a:spcBef>
                <a:spcPts val="0"/>
              </a:spcBef>
              <a:buFont typeface="Verdana"/>
              <a:buNone/>
              <a:defRPr/>
            </a:lvl5pPr>
            <a:lvl6pPr marL="2286000" lvl="5" indent="0" rtl="0">
              <a:spcBef>
                <a:spcPts val="0"/>
              </a:spcBef>
              <a:buFont typeface="Verdana"/>
              <a:buNone/>
              <a:defRPr/>
            </a:lvl6pPr>
            <a:lvl7pPr marL="2743200" lvl="6" indent="0" rtl="0">
              <a:spcBef>
                <a:spcPts val="0"/>
              </a:spcBef>
              <a:buFont typeface="Verdana"/>
              <a:buNone/>
              <a:defRPr/>
            </a:lvl7pPr>
            <a:lvl8pPr marL="3200400" lvl="7" indent="0" rtl="0">
              <a:spcBef>
                <a:spcPts val="0"/>
              </a:spcBef>
              <a:buFont typeface="Verdana"/>
              <a:buNone/>
              <a:defRPr/>
            </a:lvl8pPr>
            <a:lvl9pPr marL="3657600" lvl="8" indent="0" rtl="0">
              <a:spcBef>
                <a:spcPts val="0"/>
              </a:spcBef>
              <a:buFont typeface="Verdana"/>
              <a:buNone/>
              <a:defRPr/>
            </a:lvl9pPr>
          </a:lstStyle>
          <a:p>
            <a:endParaRPr/>
          </a:p>
        </p:txBody>
      </p:sp>
      <p:sp>
        <p:nvSpPr>
          <p:cNvPr id="144" name="Shape 144"/>
          <p:cNvSpPr txBox="1">
            <a:spLocks noGrp="1"/>
          </p:cNvSpPr>
          <p:nvPr>
            <p:ph type="body" idx="4"/>
          </p:nvPr>
        </p:nvSpPr>
        <p:spPr>
          <a:xfrm>
            <a:off x="4645025" y="2174875"/>
            <a:ext cx="4041773" cy="3951286"/>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430212" y="1611312"/>
            <a:ext cx="8524874" cy="388935"/>
          </a:xfrm>
          <a:prstGeom prst="rect">
            <a:avLst/>
          </a:prstGeom>
          <a:noFill/>
          <a:ln>
            <a:noFill/>
          </a:ln>
        </p:spPr>
        <p:txBody>
          <a:bodyPr lIns="91425" tIns="91425" rIns="91425" bIns="91425" anchor="b" anchorCtr="0"/>
          <a:lstStyle>
            <a:lvl1pPr lvl="0" algn="l" rtl="0">
              <a:lnSpc>
                <a:spcPct val="90000"/>
              </a:lnSpc>
              <a:spcBef>
                <a:spcPts val="0"/>
              </a:spcBef>
              <a:spcAft>
                <a:spcPts val="0"/>
              </a:spcAft>
              <a:defRPr/>
            </a:lvl1pPr>
            <a:lvl2pPr lvl="1" algn="l" rtl="0">
              <a:lnSpc>
                <a:spcPct val="90000"/>
              </a:lnSpc>
              <a:spcBef>
                <a:spcPts val="0"/>
              </a:spcBef>
              <a:spcAft>
                <a:spcPts val="0"/>
              </a:spcAft>
              <a:defRPr/>
            </a:lvl2pPr>
            <a:lvl3pPr lvl="2" algn="l" rtl="0">
              <a:lnSpc>
                <a:spcPct val="90000"/>
              </a:lnSpc>
              <a:spcBef>
                <a:spcPts val="0"/>
              </a:spcBef>
              <a:spcAft>
                <a:spcPts val="0"/>
              </a:spcAft>
              <a:defRPr/>
            </a:lvl3pPr>
            <a:lvl4pPr lvl="3" algn="l" rtl="0">
              <a:lnSpc>
                <a:spcPct val="90000"/>
              </a:lnSpc>
              <a:spcBef>
                <a:spcPts val="0"/>
              </a:spcBef>
              <a:spcAft>
                <a:spcPts val="0"/>
              </a:spcAft>
              <a:defRPr/>
            </a:lvl4pPr>
            <a:lvl5pPr lvl="4" algn="l" rtl="0">
              <a:lnSpc>
                <a:spcPct val="90000"/>
              </a:lnSpc>
              <a:spcBef>
                <a:spcPts val="0"/>
              </a:spcBef>
              <a:spcAft>
                <a:spcPts val="0"/>
              </a:spcAft>
              <a:defRPr/>
            </a:lvl5pPr>
            <a:lvl6pPr marL="457200" lvl="5" algn="l" rtl="0">
              <a:lnSpc>
                <a:spcPct val="90000"/>
              </a:lnSpc>
              <a:spcBef>
                <a:spcPts val="0"/>
              </a:spcBef>
              <a:spcAft>
                <a:spcPts val="0"/>
              </a:spcAft>
              <a:defRPr/>
            </a:lvl6pPr>
            <a:lvl7pPr marL="914400" lvl="6" algn="l" rtl="0">
              <a:lnSpc>
                <a:spcPct val="90000"/>
              </a:lnSpc>
              <a:spcBef>
                <a:spcPts val="0"/>
              </a:spcBef>
              <a:spcAft>
                <a:spcPts val="0"/>
              </a:spcAft>
              <a:defRPr/>
            </a:lvl7pPr>
            <a:lvl8pPr marL="1371600" lvl="7" algn="l" rtl="0">
              <a:lnSpc>
                <a:spcPct val="90000"/>
              </a:lnSpc>
              <a:spcBef>
                <a:spcPts val="0"/>
              </a:spcBef>
              <a:spcAft>
                <a:spcPts val="0"/>
              </a:spcAft>
              <a:defRPr/>
            </a:lvl8pPr>
            <a:lvl9pPr marL="1828800" lvl="8" algn="l" rtl="0">
              <a:lnSpc>
                <a:spcPct val="90000"/>
              </a:lnSpc>
              <a:spcBef>
                <a:spcPts val="0"/>
              </a:spcBef>
              <a:spcAft>
                <a:spcPts val="0"/>
              </a:spcAft>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53"/>
        <p:cNvGrpSpPr/>
        <p:nvPr/>
      </p:nvGrpSpPr>
      <p:grpSpPr>
        <a:xfrm>
          <a:off x="0" y="0"/>
          <a:ext cx="0" cy="0"/>
          <a:chOff x="0" y="0"/>
          <a:chExt cx="0" cy="0"/>
        </a:xfrm>
      </p:grpSpPr>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457200" y="273050"/>
            <a:ext cx="3008313" cy="1162048"/>
          </a:xfrm>
          <a:prstGeom prst="rect">
            <a:avLst/>
          </a:prstGeom>
          <a:noFill/>
          <a:ln>
            <a:noFill/>
          </a:ln>
        </p:spPr>
        <p:txBody>
          <a:bodyPr lIns="91425" tIns="91425" rIns="91425" bIns="91425" anchor="b" anchorCtr="0"/>
          <a:lstStyle>
            <a:lvl1pPr lvl="0" algn="l"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59" name="Shape 159"/>
          <p:cNvSpPr txBox="1">
            <a:spLocks noGrp="1"/>
          </p:cNvSpPr>
          <p:nvPr>
            <p:ph type="body" idx="1"/>
          </p:nvPr>
        </p:nvSpPr>
        <p:spPr>
          <a:xfrm>
            <a:off x="3575050" y="273050"/>
            <a:ext cx="5111750" cy="5853111"/>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60" name="Shape 160"/>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lvl="0" indent="0" rtl="0">
              <a:spcBef>
                <a:spcPts val="0"/>
              </a:spcBef>
              <a:buFont typeface="Verdana"/>
              <a:buNone/>
              <a:defRPr/>
            </a:lvl1pPr>
            <a:lvl2pPr marL="457200" lvl="1" indent="0" rtl="0">
              <a:spcBef>
                <a:spcPts val="0"/>
              </a:spcBef>
              <a:buFont typeface="Verdana"/>
              <a:buNone/>
              <a:defRPr/>
            </a:lvl2pPr>
            <a:lvl3pPr marL="914400" lvl="2" indent="0" rtl="0">
              <a:spcBef>
                <a:spcPts val="0"/>
              </a:spcBef>
              <a:buFont typeface="Verdana"/>
              <a:buNone/>
              <a:defRPr/>
            </a:lvl3pPr>
            <a:lvl4pPr marL="1371600" lvl="3" indent="0" rtl="0">
              <a:spcBef>
                <a:spcPts val="0"/>
              </a:spcBef>
              <a:buFont typeface="Verdana"/>
              <a:buNone/>
              <a:defRPr/>
            </a:lvl4pPr>
            <a:lvl5pPr marL="1828800" lvl="4" indent="0" rtl="0">
              <a:spcBef>
                <a:spcPts val="0"/>
              </a:spcBef>
              <a:buFont typeface="Verdana"/>
              <a:buNone/>
              <a:defRPr/>
            </a:lvl5pPr>
            <a:lvl6pPr marL="2286000" lvl="5" indent="0" rtl="0">
              <a:spcBef>
                <a:spcPts val="0"/>
              </a:spcBef>
              <a:buFont typeface="Verdana"/>
              <a:buNone/>
              <a:defRPr/>
            </a:lvl6pPr>
            <a:lvl7pPr marL="2743200" lvl="6" indent="0" rtl="0">
              <a:spcBef>
                <a:spcPts val="0"/>
              </a:spcBef>
              <a:buFont typeface="Verdana"/>
              <a:buNone/>
              <a:defRPr/>
            </a:lvl7pPr>
            <a:lvl8pPr marL="3200400" lvl="7" indent="0" rtl="0">
              <a:spcBef>
                <a:spcPts val="0"/>
              </a:spcBef>
              <a:buFont typeface="Verdana"/>
              <a:buNone/>
              <a:defRPr/>
            </a:lvl8pPr>
            <a:lvl9pPr marL="3657600" lvl="8" indent="0" rtl="0">
              <a:spcBef>
                <a:spcPts val="0"/>
              </a:spcBef>
              <a:buFont typeface="Verdana"/>
              <a:buNone/>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1792288" y="4800600"/>
            <a:ext cx="5486399" cy="566736"/>
          </a:xfrm>
          <a:prstGeom prst="rect">
            <a:avLst/>
          </a:prstGeom>
          <a:noFill/>
          <a:ln>
            <a:noFill/>
          </a:ln>
        </p:spPr>
        <p:txBody>
          <a:bodyPr lIns="91425" tIns="91425" rIns="91425" bIns="91425" anchor="b" anchorCtr="0"/>
          <a:lstStyle>
            <a:lvl1pPr lvl="0" algn="l"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66" name="Shape 166"/>
          <p:cNvSpPr>
            <a:spLocks noGrp="1"/>
          </p:cNvSpPr>
          <p:nvPr>
            <p:ph type="pic" idx="2"/>
          </p:nvPr>
        </p:nvSpPr>
        <p:spPr>
          <a:xfrm>
            <a:off x="1792288" y="612775"/>
            <a:ext cx="5486399" cy="4114800"/>
          </a:xfrm>
          <a:prstGeom prst="rect">
            <a:avLst/>
          </a:prstGeom>
          <a:noFill/>
          <a:ln>
            <a:noFill/>
          </a:ln>
        </p:spPr>
      </p:sp>
      <p:sp>
        <p:nvSpPr>
          <p:cNvPr id="167" name="Shape 167"/>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lvl="0" indent="0" rtl="0">
              <a:spcBef>
                <a:spcPts val="0"/>
              </a:spcBef>
              <a:buFont typeface="Verdana"/>
              <a:buNone/>
              <a:defRPr/>
            </a:lvl1pPr>
            <a:lvl2pPr marL="457200" lvl="1" indent="0" rtl="0">
              <a:spcBef>
                <a:spcPts val="0"/>
              </a:spcBef>
              <a:buFont typeface="Verdana"/>
              <a:buNone/>
              <a:defRPr/>
            </a:lvl2pPr>
            <a:lvl3pPr marL="914400" lvl="2" indent="0" rtl="0">
              <a:spcBef>
                <a:spcPts val="0"/>
              </a:spcBef>
              <a:buFont typeface="Verdana"/>
              <a:buNone/>
              <a:defRPr/>
            </a:lvl3pPr>
            <a:lvl4pPr marL="1371600" lvl="3" indent="0" rtl="0">
              <a:spcBef>
                <a:spcPts val="0"/>
              </a:spcBef>
              <a:buFont typeface="Verdana"/>
              <a:buNone/>
              <a:defRPr/>
            </a:lvl4pPr>
            <a:lvl5pPr marL="1828800" lvl="4" indent="0" rtl="0">
              <a:spcBef>
                <a:spcPts val="0"/>
              </a:spcBef>
              <a:buFont typeface="Verdana"/>
              <a:buNone/>
              <a:defRPr/>
            </a:lvl5pPr>
            <a:lvl6pPr marL="2286000" lvl="5" indent="0" rtl="0">
              <a:spcBef>
                <a:spcPts val="0"/>
              </a:spcBef>
              <a:buFont typeface="Verdana"/>
              <a:buNone/>
              <a:defRPr/>
            </a:lvl6pPr>
            <a:lvl7pPr marL="2743200" lvl="6" indent="0" rtl="0">
              <a:spcBef>
                <a:spcPts val="0"/>
              </a:spcBef>
              <a:buFont typeface="Verdana"/>
              <a:buNone/>
              <a:defRPr/>
            </a:lvl7pPr>
            <a:lvl8pPr marL="3200400" lvl="7" indent="0" rtl="0">
              <a:spcBef>
                <a:spcPts val="0"/>
              </a:spcBef>
              <a:buFont typeface="Verdana"/>
              <a:buNone/>
              <a:defRPr/>
            </a:lvl8pPr>
            <a:lvl9pPr marL="3657600" lvl="8" indent="0" rtl="0">
              <a:spcBef>
                <a:spcPts val="0"/>
              </a:spcBef>
              <a:buFont typeface="Verdana"/>
              <a:buNone/>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71"/>
        <p:cNvGrpSpPr/>
        <p:nvPr/>
      </p:nvGrpSpPr>
      <p:grpSpPr>
        <a:xfrm>
          <a:off x="0" y="0"/>
          <a:ext cx="0" cy="0"/>
          <a:chOff x="0" y="0"/>
          <a:chExt cx="0" cy="0"/>
        </a:xfrm>
      </p:grpSpPr>
      <p:sp>
        <p:nvSpPr>
          <p:cNvPr id="172" name="Shape 172"/>
          <p:cNvSpPr txBox="1">
            <a:spLocks noGrp="1"/>
          </p:cNvSpPr>
          <p:nvPr>
            <p:ph type="title"/>
          </p:nvPr>
        </p:nvSpPr>
        <p:spPr>
          <a:xfrm>
            <a:off x="430212" y="1611312"/>
            <a:ext cx="8524874" cy="388935"/>
          </a:xfrm>
          <a:prstGeom prst="rect">
            <a:avLst/>
          </a:prstGeom>
          <a:noFill/>
          <a:ln>
            <a:noFill/>
          </a:ln>
        </p:spPr>
        <p:txBody>
          <a:bodyPr lIns="91425" tIns="91425" rIns="91425" bIns="91425" anchor="b" anchorCtr="0"/>
          <a:lstStyle>
            <a:lvl1pPr lvl="0" algn="l" rtl="0">
              <a:lnSpc>
                <a:spcPct val="90000"/>
              </a:lnSpc>
              <a:spcBef>
                <a:spcPts val="0"/>
              </a:spcBef>
              <a:spcAft>
                <a:spcPts val="0"/>
              </a:spcAft>
              <a:defRPr/>
            </a:lvl1pPr>
            <a:lvl2pPr lvl="1" algn="l" rtl="0">
              <a:lnSpc>
                <a:spcPct val="90000"/>
              </a:lnSpc>
              <a:spcBef>
                <a:spcPts val="0"/>
              </a:spcBef>
              <a:spcAft>
                <a:spcPts val="0"/>
              </a:spcAft>
              <a:defRPr/>
            </a:lvl2pPr>
            <a:lvl3pPr lvl="2" algn="l" rtl="0">
              <a:lnSpc>
                <a:spcPct val="90000"/>
              </a:lnSpc>
              <a:spcBef>
                <a:spcPts val="0"/>
              </a:spcBef>
              <a:spcAft>
                <a:spcPts val="0"/>
              </a:spcAft>
              <a:defRPr/>
            </a:lvl3pPr>
            <a:lvl4pPr lvl="3" algn="l" rtl="0">
              <a:lnSpc>
                <a:spcPct val="90000"/>
              </a:lnSpc>
              <a:spcBef>
                <a:spcPts val="0"/>
              </a:spcBef>
              <a:spcAft>
                <a:spcPts val="0"/>
              </a:spcAft>
              <a:defRPr/>
            </a:lvl4pPr>
            <a:lvl5pPr lvl="4" algn="l" rtl="0">
              <a:lnSpc>
                <a:spcPct val="90000"/>
              </a:lnSpc>
              <a:spcBef>
                <a:spcPts val="0"/>
              </a:spcBef>
              <a:spcAft>
                <a:spcPts val="0"/>
              </a:spcAft>
              <a:defRPr/>
            </a:lvl5pPr>
            <a:lvl6pPr marL="457200" lvl="5" algn="l" rtl="0">
              <a:lnSpc>
                <a:spcPct val="90000"/>
              </a:lnSpc>
              <a:spcBef>
                <a:spcPts val="0"/>
              </a:spcBef>
              <a:spcAft>
                <a:spcPts val="0"/>
              </a:spcAft>
              <a:defRPr/>
            </a:lvl6pPr>
            <a:lvl7pPr marL="914400" lvl="6" algn="l" rtl="0">
              <a:lnSpc>
                <a:spcPct val="90000"/>
              </a:lnSpc>
              <a:spcBef>
                <a:spcPts val="0"/>
              </a:spcBef>
              <a:spcAft>
                <a:spcPts val="0"/>
              </a:spcAft>
              <a:defRPr/>
            </a:lvl7pPr>
            <a:lvl8pPr marL="1371600" lvl="7" algn="l" rtl="0">
              <a:lnSpc>
                <a:spcPct val="90000"/>
              </a:lnSpc>
              <a:spcBef>
                <a:spcPts val="0"/>
              </a:spcBef>
              <a:spcAft>
                <a:spcPts val="0"/>
              </a:spcAft>
              <a:defRPr/>
            </a:lvl8pPr>
            <a:lvl9pPr marL="1828800" lvl="8" algn="l" rtl="0">
              <a:lnSpc>
                <a:spcPct val="90000"/>
              </a:lnSpc>
              <a:spcBef>
                <a:spcPts val="0"/>
              </a:spcBef>
              <a:spcAft>
                <a:spcPts val="0"/>
              </a:spcAft>
              <a:defRPr/>
            </a:lvl9pPr>
          </a:lstStyle>
          <a:p>
            <a:endParaRPr/>
          </a:p>
        </p:txBody>
      </p:sp>
      <p:sp>
        <p:nvSpPr>
          <p:cNvPr id="173" name="Shape 173"/>
          <p:cNvSpPr txBox="1">
            <a:spLocks noGrp="1"/>
          </p:cNvSpPr>
          <p:nvPr>
            <p:ph type="body" idx="1"/>
          </p:nvPr>
        </p:nvSpPr>
        <p:spPr>
          <a:xfrm rot="5400000">
            <a:off x="2794000" y="-117473"/>
            <a:ext cx="3686174" cy="8613774"/>
          </a:xfrm>
          <a:prstGeom prst="rect">
            <a:avLst/>
          </a:prstGeom>
          <a:noFill/>
          <a:ln>
            <a:noFill/>
          </a:ln>
        </p:spPr>
        <p:txBody>
          <a:bodyPr lIns="91425" tIns="91425" rIns="91425" bIns="91425" anchor="t" anchorCtr="0"/>
          <a:lstStyle>
            <a:lvl1pPr marL="280988" lvl="0" indent="-52388" algn="l" rtl="0">
              <a:lnSpc>
                <a:spcPct val="90000"/>
              </a:lnSpc>
              <a:spcBef>
                <a:spcPts val="1320"/>
              </a:spcBef>
              <a:spcAft>
                <a:spcPts val="0"/>
              </a:spcAft>
              <a:buClr>
                <a:srgbClr val="CC9900"/>
              </a:buClr>
              <a:buFont typeface="Verdana"/>
              <a:buChar char="•"/>
              <a:defRPr/>
            </a:lvl1pPr>
            <a:lvl2pPr marL="862013" lvl="1" indent="-176212" algn="l" rtl="0">
              <a:lnSpc>
                <a:spcPct val="90000"/>
              </a:lnSpc>
              <a:spcBef>
                <a:spcPts val="1320"/>
              </a:spcBef>
              <a:spcAft>
                <a:spcPts val="0"/>
              </a:spcAft>
              <a:buClr>
                <a:srgbClr val="CC9900"/>
              </a:buClr>
              <a:buFont typeface="Verdana"/>
              <a:buChar char="–"/>
              <a:defRPr/>
            </a:lvl2pPr>
            <a:lvl3pPr marL="1204913" lvl="2" indent="-11112" algn="l" rtl="0">
              <a:lnSpc>
                <a:spcPct val="90000"/>
              </a:lnSpc>
              <a:spcBef>
                <a:spcPts val="1320"/>
              </a:spcBef>
              <a:spcAft>
                <a:spcPts val="0"/>
              </a:spcAft>
              <a:buClr>
                <a:srgbClr val="CC9900"/>
              </a:buClr>
              <a:buFont typeface="Verdana"/>
              <a:buChar char="•"/>
              <a:defRPr/>
            </a:lvl3pPr>
            <a:lvl4pPr marL="1600200" lvl="3" indent="0" algn="l" rtl="0">
              <a:lnSpc>
                <a:spcPct val="90000"/>
              </a:lnSpc>
              <a:spcBef>
                <a:spcPts val="1320"/>
              </a:spcBef>
              <a:spcAft>
                <a:spcPts val="0"/>
              </a:spcAft>
              <a:buClr>
                <a:srgbClr val="CC9900"/>
              </a:buClr>
              <a:buFont typeface="Verdana"/>
              <a:buChar char="•"/>
              <a:defRPr/>
            </a:lvl4pPr>
            <a:lvl5pPr marL="2057400" lvl="4" indent="0" algn="l" rtl="0">
              <a:lnSpc>
                <a:spcPct val="90000"/>
              </a:lnSpc>
              <a:spcBef>
                <a:spcPts val="1320"/>
              </a:spcBef>
              <a:spcAft>
                <a:spcPts val="0"/>
              </a:spcAft>
              <a:buClr>
                <a:srgbClr val="CC9900"/>
              </a:buClr>
              <a:buFont typeface="Verdana"/>
              <a:buChar char="•"/>
              <a:defRPr/>
            </a:lvl5pPr>
            <a:lvl6pPr marL="2514600" lvl="5" indent="0" algn="l" rtl="0">
              <a:lnSpc>
                <a:spcPct val="90000"/>
              </a:lnSpc>
              <a:spcBef>
                <a:spcPts val="1320"/>
              </a:spcBef>
              <a:spcAft>
                <a:spcPts val="0"/>
              </a:spcAft>
              <a:buClr>
                <a:srgbClr val="CC9900"/>
              </a:buClr>
              <a:buFont typeface="Verdana"/>
              <a:buChar char="•"/>
              <a:defRPr/>
            </a:lvl6pPr>
            <a:lvl7pPr marL="2971800" lvl="6" indent="0" algn="l" rtl="0">
              <a:lnSpc>
                <a:spcPct val="90000"/>
              </a:lnSpc>
              <a:spcBef>
                <a:spcPts val="1320"/>
              </a:spcBef>
              <a:spcAft>
                <a:spcPts val="0"/>
              </a:spcAft>
              <a:buClr>
                <a:srgbClr val="CC9900"/>
              </a:buClr>
              <a:buFont typeface="Verdana"/>
              <a:buChar char="•"/>
              <a:defRPr/>
            </a:lvl7pPr>
            <a:lvl8pPr marL="3429000" lvl="7" indent="0" algn="l" rtl="0">
              <a:lnSpc>
                <a:spcPct val="90000"/>
              </a:lnSpc>
              <a:spcBef>
                <a:spcPts val="1320"/>
              </a:spcBef>
              <a:spcAft>
                <a:spcPts val="0"/>
              </a:spcAft>
              <a:buClr>
                <a:srgbClr val="CC9900"/>
              </a:buClr>
              <a:buFont typeface="Verdana"/>
              <a:buChar char="•"/>
              <a:defRPr/>
            </a:lvl8pPr>
            <a:lvl9pPr marL="3886200" lvl="8" indent="0" algn="l" rtl="0">
              <a:lnSpc>
                <a:spcPct val="90000"/>
              </a:lnSpc>
              <a:spcBef>
                <a:spcPts val="1320"/>
              </a:spcBef>
              <a:spcAft>
                <a:spcPts val="0"/>
              </a:spcAft>
              <a:buClr>
                <a:srgbClr val="CC9900"/>
              </a:buClr>
              <a:buFont typeface="Verdana"/>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26127" y="408371"/>
            <a:ext cx="8260672" cy="1039426"/>
          </a:xfrm>
          <a:prstGeom prst="rect">
            <a:avLst/>
          </a:prstGeom>
          <a:noFill/>
          <a:ln>
            <a:noFill/>
          </a:ln>
        </p:spPr>
        <p:txBody>
          <a:bodyPr lIns="91425" tIns="91425" rIns="91425" bIns="91425" anchor="ctr" anchorCtr="0"/>
          <a:lstStyle>
            <a:lvl1pPr lvl="0" algn="ctr" rtl="0">
              <a:spcBef>
                <a:spcPts val="0"/>
              </a:spcBef>
              <a:buClr>
                <a:srgbClr val="872828"/>
              </a:buClr>
              <a:buFont typeface="Quattrocento"/>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5" name="Shape 35"/>
          <p:cNvSpPr txBox="1">
            <a:spLocks noGrp="1"/>
          </p:cNvSpPr>
          <p:nvPr>
            <p:ph type="body" idx="1"/>
          </p:nvPr>
        </p:nvSpPr>
        <p:spPr>
          <a:xfrm>
            <a:off x="457200" y="1752600"/>
            <a:ext cx="8229600" cy="4373563"/>
          </a:xfrm>
          <a:prstGeom prst="rect">
            <a:avLst/>
          </a:prstGeom>
          <a:noFill/>
          <a:ln>
            <a:noFill/>
          </a:ln>
        </p:spPr>
        <p:txBody>
          <a:bodyPr lIns="91425" tIns="91425" rIns="91425" bIns="91425" anchor="t" anchorCtr="0"/>
          <a:lstStyle>
            <a:lvl1pPr lvl="0" rtl="0">
              <a:spcBef>
                <a:spcPts val="0"/>
              </a:spcBef>
              <a:defRPr/>
            </a:lvl1pPr>
            <a:lvl2pPr marL="640080" lvl="1" indent="-170180" rtl="0">
              <a:spcBef>
                <a:spcPts val="0"/>
              </a:spcBef>
              <a:buClr>
                <a:schemeClr val="accent6"/>
              </a:buClr>
              <a:buFont typeface="Noto Symbol"/>
              <a:buChar char="❑"/>
              <a:defRPr/>
            </a:lvl2pPr>
            <a:lvl3pPr marL="914400" lvl="2" indent="-171450" rtl="0">
              <a:spcBef>
                <a:spcPts val="0"/>
              </a:spcBef>
              <a:buClr>
                <a:schemeClr val="accent6"/>
              </a:buClr>
              <a:buFont typeface="Noto Symbol"/>
              <a:buChar char="➢"/>
              <a:defRPr/>
            </a:lvl3pPr>
            <a:lvl4pPr lvl="3" rtl="0">
              <a:spcBef>
                <a:spcPts val="0"/>
              </a:spcBef>
              <a:defRPr/>
            </a:lvl4pPr>
            <a:lvl5pPr marL="1554480" lvl="4" indent="-182880" rtl="0">
              <a:spcBef>
                <a:spcPts val="0"/>
              </a:spcBef>
              <a:buClr>
                <a:schemeClr val="accent6"/>
              </a:buClr>
              <a:buFont typeface="Noto Symbol"/>
              <a:buChar char="❑"/>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6" name="Shape 3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37" name="Shape 3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38" name="Shape 3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2"/>
                </a:solidFill>
                <a:latin typeface="Questrial"/>
                <a:ea typeface="Questrial"/>
                <a:cs typeface="Questrial"/>
                <a:sym typeface="Questrial"/>
              </a:rPr>
              <a:t>‹#›</a:t>
            </a:fld>
            <a:endParaRPr lang="en-US" sz="1200" b="0" i="0" u="none" strike="noStrike" cap="none">
              <a:solidFill>
                <a:schemeClr val="dk2"/>
              </a:solidFill>
              <a:latin typeface="Questrial"/>
              <a:ea typeface="Questrial"/>
              <a:cs typeface="Questrial"/>
              <a:sym typeface="Quest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77"/>
        <p:cNvGrpSpPr/>
        <p:nvPr/>
      </p:nvGrpSpPr>
      <p:grpSpPr>
        <a:xfrm>
          <a:off x="0" y="0"/>
          <a:ext cx="0" cy="0"/>
          <a:chOff x="0" y="0"/>
          <a:chExt cx="0" cy="0"/>
        </a:xfrm>
      </p:grpSpPr>
      <p:sp>
        <p:nvSpPr>
          <p:cNvPr id="178" name="Shape 178"/>
          <p:cNvSpPr txBox="1">
            <a:spLocks noGrp="1"/>
          </p:cNvSpPr>
          <p:nvPr>
            <p:ph type="title"/>
          </p:nvPr>
        </p:nvSpPr>
        <p:spPr>
          <a:xfrm rot="5400000">
            <a:off x="5666581" y="2743993"/>
            <a:ext cx="4421187" cy="2155824"/>
          </a:xfrm>
          <a:prstGeom prst="rect">
            <a:avLst/>
          </a:prstGeom>
          <a:noFill/>
          <a:ln>
            <a:noFill/>
          </a:ln>
        </p:spPr>
        <p:txBody>
          <a:bodyPr lIns="91425" tIns="91425" rIns="91425" bIns="91425" anchor="b" anchorCtr="0"/>
          <a:lstStyle>
            <a:lvl1pPr lvl="0" algn="l" rtl="0">
              <a:lnSpc>
                <a:spcPct val="90000"/>
              </a:lnSpc>
              <a:spcBef>
                <a:spcPts val="0"/>
              </a:spcBef>
              <a:spcAft>
                <a:spcPts val="0"/>
              </a:spcAft>
              <a:defRPr/>
            </a:lvl1pPr>
            <a:lvl2pPr lvl="1" algn="l" rtl="0">
              <a:lnSpc>
                <a:spcPct val="90000"/>
              </a:lnSpc>
              <a:spcBef>
                <a:spcPts val="0"/>
              </a:spcBef>
              <a:spcAft>
                <a:spcPts val="0"/>
              </a:spcAft>
              <a:defRPr/>
            </a:lvl2pPr>
            <a:lvl3pPr lvl="2" algn="l" rtl="0">
              <a:lnSpc>
                <a:spcPct val="90000"/>
              </a:lnSpc>
              <a:spcBef>
                <a:spcPts val="0"/>
              </a:spcBef>
              <a:spcAft>
                <a:spcPts val="0"/>
              </a:spcAft>
              <a:defRPr/>
            </a:lvl3pPr>
            <a:lvl4pPr lvl="3" algn="l" rtl="0">
              <a:lnSpc>
                <a:spcPct val="90000"/>
              </a:lnSpc>
              <a:spcBef>
                <a:spcPts val="0"/>
              </a:spcBef>
              <a:spcAft>
                <a:spcPts val="0"/>
              </a:spcAft>
              <a:defRPr/>
            </a:lvl4pPr>
            <a:lvl5pPr lvl="4" algn="l" rtl="0">
              <a:lnSpc>
                <a:spcPct val="90000"/>
              </a:lnSpc>
              <a:spcBef>
                <a:spcPts val="0"/>
              </a:spcBef>
              <a:spcAft>
                <a:spcPts val="0"/>
              </a:spcAft>
              <a:defRPr/>
            </a:lvl5pPr>
            <a:lvl6pPr marL="457200" lvl="5" algn="l" rtl="0">
              <a:lnSpc>
                <a:spcPct val="90000"/>
              </a:lnSpc>
              <a:spcBef>
                <a:spcPts val="0"/>
              </a:spcBef>
              <a:spcAft>
                <a:spcPts val="0"/>
              </a:spcAft>
              <a:defRPr/>
            </a:lvl6pPr>
            <a:lvl7pPr marL="914400" lvl="6" algn="l" rtl="0">
              <a:lnSpc>
                <a:spcPct val="90000"/>
              </a:lnSpc>
              <a:spcBef>
                <a:spcPts val="0"/>
              </a:spcBef>
              <a:spcAft>
                <a:spcPts val="0"/>
              </a:spcAft>
              <a:defRPr/>
            </a:lvl7pPr>
            <a:lvl8pPr marL="1371600" lvl="7" algn="l" rtl="0">
              <a:lnSpc>
                <a:spcPct val="90000"/>
              </a:lnSpc>
              <a:spcBef>
                <a:spcPts val="0"/>
              </a:spcBef>
              <a:spcAft>
                <a:spcPts val="0"/>
              </a:spcAft>
              <a:defRPr/>
            </a:lvl8pPr>
            <a:lvl9pPr marL="1828800" lvl="8" algn="l" rtl="0">
              <a:lnSpc>
                <a:spcPct val="90000"/>
              </a:lnSpc>
              <a:spcBef>
                <a:spcPts val="0"/>
              </a:spcBef>
              <a:spcAft>
                <a:spcPts val="0"/>
              </a:spcAft>
              <a:defRPr/>
            </a:lvl9pPr>
          </a:lstStyle>
          <a:p>
            <a:endParaRPr/>
          </a:p>
        </p:txBody>
      </p:sp>
      <p:sp>
        <p:nvSpPr>
          <p:cNvPr id="179" name="Shape 179"/>
          <p:cNvSpPr txBox="1">
            <a:spLocks noGrp="1"/>
          </p:cNvSpPr>
          <p:nvPr>
            <p:ph type="body" idx="1"/>
          </p:nvPr>
        </p:nvSpPr>
        <p:spPr>
          <a:xfrm rot="5400000">
            <a:off x="1277938" y="663574"/>
            <a:ext cx="4421187" cy="6316663"/>
          </a:xfrm>
          <a:prstGeom prst="rect">
            <a:avLst/>
          </a:prstGeom>
          <a:noFill/>
          <a:ln>
            <a:noFill/>
          </a:ln>
        </p:spPr>
        <p:txBody>
          <a:bodyPr lIns="91425" tIns="91425" rIns="91425" bIns="91425" anchor="t" anchorCtr="0"/>
          <a:lstStyle>
            <a:lvl1pPr marL="280988" lvl="0" indent="-52388" algn="l" rtl="0">
              <a:lnSpc>
                <a:spcPct val="90000"/>
              </a:lnSpc>
              <a:spcBef>
                <a:spcPts val="1320"/>
              </a:spcBef>
              <a:spcAft>
                <a:spcPts val="0"/>
              </a:spcAft>
              <a:buClr>
                <a:srgbClr val="CC9900"/>
              </a:buClr>
              <a:buFont typeface="Verdana"/>
              <a:buChar char="•"/>
              <a:defRPr/>
            </a:lvl1pPr>
            <a:lvl2pPr marL="862013" lvl="1" indent="-176212" algn="l" rtl="0">
              <a:lnSpc>
                <a:spcPct val="90000"/>
              </a:lnSpc>
              <a:spcBef>
                <a:spcPts val="1320"/>
              </a:spcBef>
              <a:spcAft>
                <a:spcPts val="0"/>
              </a:spcAft>
              <a:buClr>
                <a:srgbClr val="CC9900"/>
              </a:buClr>
              <a:buFont typeface="Verdana"/>
              <a:buChar char="–"/>
              <a:defRPr/>
            </a:lvl2pPr>
            <a:lvl3pPr marL="1204913" lvl="2" indent="-11112" algn="l" rtl="0">
              <a:lnSpc>
                <a:spcPct val="90000"/>
              </a:lnSpc>
              <a:spcBef>
                <a:spcPts val="1320"/>
              </a:spcBef>
              <a:spcAft>
                <a:spcPts val="0"/>
              </a:spcAft>
              <a:buClr>
                <a:srgbClr val="CC9900"/>
              </a:buClr>
              <a:buFont typeface="Verdana"/>
              <a:buChar char="•"/>
              <a:defRPr/>
            </a:lvl3pPr>
            <a:lvl4pPr marL="1600200" lvl="3" indent="0" algn="l" rtl="0">
              <a:lnSpc>
                <a:spcPct val="90000"/>
              </a:lnSpc>
              <a:spcBef>
                <a:spcPts val="1320"/>
              </a:spcBef>
              <a:spcAft>
                <a:spcPts val="0"/>
              </a:spcAft>
              <a:buClr>
                <a:srgbClr val="CC9900"/>
              </a:buClr>
              <a:buFont typeface="Verdana"/>
              <a:buChar char="•"/>
              <a:defRPr/>
            </a:lvl4pPr>
            <a:lvl5pPr marL="2057400" lvl="4" indent="0" algn="l" rtl="0">
              <a:lnSpc>
                <a:spcPct val="90000"/>
              </a:lnSpc>
              <a:spcBef>
                <a:spcPts val="1320"/>
              </a:spcBef>
              <a:spcAft>
                <a:spcPts val="0"/>
              </a:spcAft>
              <a:buClr>
                <a:srgbClr val="CC9900"/>
              </a:buClr>
              <a:buFont typeface="Verdana"/>
              <a:buChar char="•"/>
              <a:defRPr/>
            </a:lvl5pPr>
            <a:lvl6pPr marL="2514600" lvl="5" indent="0" algn="l" rtl="0">
              <a:lnSpc>
                <a:spcPct val="90000"/>
              </a:lnSpc>
              <a:spcBef>
                <a:spcPts val="1320"/>
              </a:spcBef>
              <a:spcAft>
                <a:spcPts val="0"/>
              </a:spcAft>
              <a:buClr>
                <a:srgbClr val="CC9900"/>
              </a:buClr>
              <a:buFont typeface="Verdana"/>
              <a:buChar char="•"/>
              <a:defRPr/>
            </a:lvl6pPr>
            <a:lvl7pPr marL="2971800" lvl="6" indent="0" algn="l" rtl="0">
              <a:lnSpc>
                <a:spcPct val="90000"/>
              </a:lnSpc>
              <a:spcBef>
                <a:spcPts val="1320"/>
              </a:spcBef>
              <a:spcAft>
                <a:spcPts val="0"/>
              </a:spcAft>
              <a:buClr>
                <a:srgbClr val="CC9900"/>
              </a:buClr>
              <a:buFont typeface="Verdana"/>
              <a:buChar char="•"/>
              <a:defRPr/>
            </a:lvl7pPr>
            <a:lvl8pPr marL="3429000" lvl="7" indent="0" algn="l" rtl="0">
              <a:lnSpc>
                <a:spcPct val="90000"/>
              </a:lnSpc>
              <a:spcBef>
                <a:spcPts val="1320"/>
              </a:spcBef>
              <a:spcAft>
                <a:spcPts val="0"/>
              </a:spcAft>
              <a:buClr>
                <a:srgbClr val="CC9900"/>
              </a:buClr>
              <a:buFont typeface="Verdana"/>
              <a:buChar char="•"/>
              <a:defRPr/>
            </a:lvl8pPr>
            <a:lvl9pPr marL="3886200" lvl="8" indent="0" algn="l" rtl="0">
              <a:lnSpc>
                <a:spcPct val="90000"/>
              </a:lnSpc>
              <a:spcBef>
                <a:spcPts val="1320"/>
              </a:spcBef>
              <a:spcAft>
                <a:spcPts val="0"/>
              </a:spcAft>
              <a:buClr>
                <a:srgbClr val="CC9900"/>
              </a:buClr>
              <a:buFont typeface="Verdana"/>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39"/>
        <p:cNvGrpSpPr/>
        <p:nvPr/>
      </p:nvGrpSpPr>
      <p:grpSpPr>
        <a:xfrm>
          <a:off x="0" y="0"/>
          <a:ext cx="0" cy="0"/>
          <a:chOff x="0" y="0"/>
          <a:chExt cx="0" cy="0"/>
        </a:xfrm>
      </p:grpSpPr>
      <p:sp>
        <p:nvSpPr>
          <p:cNvPr id="40" name="Shape 40"/>
          <p:cNvSpPr/>
          <p:nvPr/>
        </p:nvSpPr>
        <p:spPr>
          <a:xfrm>
            <a:off x="0" y="0"/>
            <a:ext cx="9144000" cy="6858000"/>
          </a:xfrm>
          <a:prstGeom prst="rect">
            <a:avLst/>
          </a:prstGeom>
          <a:solidFill>
            <a:srgbClr val="FFFFFF"/>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41" name="Shape 41"/>
          <p:cNvSpPr/>
          <p:nvPr/>
        </p:nvSpPr>
        <p:spPr>
          <a:xfrm>
            <a:off x="91440" y="101600"/>
            <a:ext cx="8961120" cy="6664959"/>
          </a:xfrm>
          <a:prstGeom prst="roundRect">
            <a:avLst>
              <a:gd name="adj" fmla="val 1735"/>
            </a:avLst>
          </a:prstGeom>
          <a:blipFill rotWithShape="1">
            <a:blip r:embed="rId2">
              <a:alphaModFix/>
            </a:blip>
            <a:tile tx="0" ty="0" sx="100000" sy="100000" flip="none" algn="tl"/>
          </a:blip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42" name="Shape 4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43" name="Shape 43"/>
          <p:cNvSpPr/>
          <p:nvPr/>
        </p:nvSpPr>
        <p:spPr>
          <a:xfrm>
            <a:off x="451975" y="2946400"/>
            <a:ext cx="8265159" cy="2463799"/>
          </a:xfrm>
          <a:prstGeom prst="rect">
            <a:avLst/>
          </a:prstGeom>
          <a:solidFill>
            <a:srgbClr val="FFFFFF">
              <a:alpha val="82745"/>
            </a:srgbClr>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44" name="Shape 44"/>
          <p:cNvSpPr/>
          <p:nvPr/>
        </p:nvSpPr>
        <p:spPr>
          <a:xfrm>
            <a:off x="567656" y="3048000"/>
            <a:ext cx="8033799" cy="2245359"/>
          </a:xfrm>
          <a:prstGeom prst="rect">
            <a:avLst/>
          </a:prstGeom>
          <a:solidFill>
            <a:srgbClr val="FFFFFF"/>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45" name="Shape 4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46" name="Shape 4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2"/>
                </a:solidFill>
                <a:latin typeface="Questrial"/>
                <a:ea typeface="Questrial"/>
                <a:cs typeface="Questrial"/>
                <a:sym typeface="Questrial"/>
              </a:rPr>
              <a:t>‹#›</a:t>
            </a:fld>
            <a:endParaRPr lang="en-US" sz="1200" b="0" i="0" u="none" strike="noStrike" cap="none">
              <a:solidFill>
                <a:schemeClr val="dk2"/>
              </a:solidFill>
              <a:latin typeface="Questrial"/>
              <a:ea typeface="Questrial"/>
              <a:cs typeface="Questrial"/>
              <a:sym typeface="Questrial"/>
            </a:endParaRPr>
          </a:p>
        </p:txBody>
      </p:sp>
      <p:sp>
        <p:nvSpPr>
          <p:cNvPr id="47" name="Shape 47"/>
          <p:cNvSpPr txBox="1">
            <a:spLocks noGrp="1"/>
          </p:cNvSpPr>
          <p:nvPr>
            <p:ph type="title"/>
          </p:nvPr>
        </p:nvSpPr>
        <p:spPr>
          <a:xfrm>
            <a:off x="736456" y="3200399"/>
            <a:ext cx="7696199" cy="1295401"/>
          </a:xfrm>
          <a:prstGeom prst="rect">
            <a:avLst/>
          </a:prstGeom>
          <a:noFill/>
          <a:ln>
            <a:noFill/>
          </a:ln>
        </p:spPr>
        <p:txBody>
          <a:bodyPr lIns="91425" tIns="91425" rIns="91425" bIns="91425" anchor="b" anchorCtr="0"/>
          <a:lstStyle>
            <a:lvl1pPr lvl="0" algn="ctr" rtl="0">
              <a:spcBef>
                <a:spcPts val="0"/>
              </a:spcBef>
              <a:buClr>
                <a:srgbClr val="5A1A1B"/>
              </a:buClr>
              <a:buFont typeface="Quattrocento"/>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8" name="Shape 48"/>
          <p:cNvSpPr/>
          <p:nvPr/>
        </p:nvSpPr>
        <p:spPr>
          <a:xfrm>
            <a:off x="675495" y="4541519"/>
            <a:ext cx="7818120" cy="664366"/>
          </a:xfrm>
          <a:prstGeom prst="rect">
            <a:avLst/>
          </a:prstGeom>
          <a:solidFill>
            <a:schemeClr val="accent1"/>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49" name="Shape 49"/>
          <p:cNvSpPr txBox="1">
            <a:spLocks noGrp="1"/>
          </p:cNvSpPr>
          <p:nvPr>
            <p:ph type="body" idx="1"/>
          </p:nvPr>
        </p:nvSpPr>
        <p:spPr>
          <a:xfrm>
            <a:off x="736456" y="4607510"/>
            <a:ext cx="7696199" cy="523782"/>
          </a:xfrm>
          <a:prstGeom prst="rect">
            <a:avLst/>
          </a:prstGeom>
          <a:noFill/>
          <a:ln>
            <a:noFill/>
          </a:ln>
        </p:spPr>
        <p:txBody>
          <a:bodyPr lIns="91425" tIns="91425" rIns="91425" bIns="91425" anchor="ctr" anchorCtr="0"/>
          <a:lstStyle>
            <a:lvl1pPr marL="0" lvl="0" indent="0" algn="ctr" rtl="0">
              <a:spcBef>
                <a:spcPts val="0"/>
              </a:spcBef>
              <a:buClr>
                <a:srgbClr val="FFFFFF"/>
              </a:buClr>
              <a:buFont typeface="Questrial"/>
              <a:buNone/>
              <a:defRPr/>
            </a:lvl1pPr>
            <a:lvl2pPr marL="457200" lvl="1" indent="0" rtl="0">
              <a:spcBef>
                <a:spcPts val="0"/>
              </a:spcBef>
              <a:buClr>
                <a:srgbClr val="888888"/>
              </a:buClr>
              <a:buFont typeface="Questrial"/>
              <a:buNone/>
              <a:defRPr/>
            </a:lvl2pPr>
            <a:lvl3pPr marL="914400" lvl="2" indent="0" rtl="0">
              <a:spcBef>
                <a:spcPts val="0"/>
              </a:spcBef>
              <a:buClr>
                <a:srgbClr val="888888"/>
              </a:buClr>
              <a:buFont typeface="Questrial"/>
              <a:buNone/>
              <a:defRPr/>
            </a:lvl3pPr>
            <a:lvl4pPr marL="1371600" lvl="3" indent="0" rtl="0">
              <a:spcBef>
                <a:spcPts val="0"/>
              </a:spcBef>
              <a:buClr>
                <a:srgbClr val="888888"/>
              </a:buClr>
              <a:buFont typeface="Questrial"/>
              <a:buNone/>
              <a:defRPr/>
            </a:lvl4pPr>
            <a:lvl5pPr marL="1828800" lvl="4" indent="0" rtl="0">
              <a:spcBef>
                <a:spcPts val="0"/>
              </a:spcBef>
              <a:buClr>
                <a:srgbClr val="888888"/>
              </a:buClr>
              <a:buFont typeface="Questrial"/>
              <a:buNone/>
              <a:defRPr/>
            </a:lvl5pPr>
            <a:lvl6pPr marL="2286000" lvl="5" indent="0" rtl="0">
              <a:spcBef>
                <a:spcPts val="0"/>
              </a:spcBef>
              <a:buClr>
                <a:srgbClr val="888888"/>
              </a:buClr>
              <a:buFont typeface="Questrial"/>
              <a:buNone/>
              <a:defRPr/>
            </a:lvl6pPr>
            <a:lvl7pPr marL="2743200" lvl="6" indent="0" rtl="0">
              <a:spcBef>
                <a:spcPts val="0"/>
              </a:spcBef>
              <a:buClr>
                <a:srgbClr val="888888"/>
              </a:buClr>
              <a:buFont typeface="Questrial"/>
              <a:buNone/>
              <a:defRPr/>
            </a:lvl7pPr>
            <a:lvl8pPr marL="3200400" lvl="7" indent="0" rtl="0">
              <a:spcBef>
                <a:spcPts val="0"/>
              </a:spcBef>
              <a:buClr>
                <a:srgbClr val="888888"/>
              </a:buClr>
              <a:buFont typeface="Questrial"/>
              <a:buNone/>
              <a:defRPr/>
            </a:lvl8pPr>
            <a:lvl9pPr marL="3657600" lvl="8" indent="0" rtl="0">
              <a:spcBef>
                <a:spcPts val="0"/>
              </a:spcBef>
              <a:buClr>
                <a:srgbClr val="888888"/>
              </a:buClr>
              <a:buFont typeface="Questrial"/>
              <a:buNone/>
              <a:defRPr/>
            </a:lvl9pPr>
          </a:lstStyle>
          <a:p>
            <a:endParaRPr/>
          </a:p>
        </p:txBody>
      </p:sp>
      <p:sp>
        <p:nvSpPr>
          <p:cNvPr id="50" name="Shape 50"/>
          <p:cNvSpPr/>
          <p:nvPr/>
        </p:nvSpPr>
        <p:spPr>
          <a:xfrm>
            <a:off x="675756" y="3124200"/>
            <a:ext cx="7817599" cy="2077719"/>
          </a:xfrm>
          <a:prstGeom prst="rect">
            <a:avLst/>
          </a:prstGeom>
          <a:noFill/>
          <a:ln w="9525" cap="flat" cmpd="dbl">
            <a:solidFill>
              <a:srgbClr val="872828"/>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26127" y="408371"/>
            <a:ext cx="8260672" cy="1039426"/>
          </a:xfrm>
          <a:prstGeom prst="rect">
            <a:avLst/>
          </a:prstGeom>
          <a:noFill/>
          <a:ln>
            <a:noFill/>
          </a:ln>
        </p:spPr>
        <p:txBody>
          <a:bodyPr lIns="91425" tIns="91425" rIns="91425" bIns="91425" anchor="ctr" anchorCtr="0"/>
          <a:lstStyle>
            <a:lvl1pPr lvl="0" algn="ctr" rtl="0">
              <a:spcBef>
                <a:spcPts val="0"/>
              </a:spcBef>
              <a:buClr>
                <a:srgbClr val="872828"/>
              </a:buClr>
              <a:buFont typeface="Quattrocento"/>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3" name="Shape 53"/>
          <p:cNvSpPr txBox="1">
            <a:spLocks noGrp="1"/>
          </p:cNvSpPr>
          <p:nvPr>
            <p:ph type="body" idx="1"/>
          </p:nvPr>
        </p:nvSpPr>
        <p:spPr>
          <a:xfrm>
            <a:off x="426127" y="1719071"/>
            <a:ext cx="4038599" cy="4407407"/>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4" name="Shape 54"/>
          <p:cNvSpPr txBox="1">
            <a:spLocks noGrp="1"/>
          </p:cNvSpPr>
          <p:nvPr>
            <p:ph type="body" idx="2"/>
          </p:nvPr>
        </p:nvSpPr>
        <p:spPr>
          <a:xfrm>
            <a:off x="4648200" y="1719071"/>
            <a:ext cx="4038599" cy="4407407"/>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5" name="Shape 5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56" name="Shape 5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57" name="Shape 5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2"/>
                </a:solidFill>
                <a:latin typeface="Questrial"/>
                <a:ea typeface="Questrial"/>
                <a:cs typeface="Questrial"/>
                <a:sym typeface="Questrial"/>
              </a:rPr>
              <a:t>‹#›</a:t>
            </a:fld>
            <a:endParaRPr lang="en-US" sz="1200" b="0" i="0" u="none" strike="noStrike" cap="none">
              <a:solidFill>
                <a:schemeClr val="dk2"/>
              </a:solidFill>
              <a:latin typeface="Questrial"/>
              <a:ea typeface="Questrial"/>
              <a:cs typeface="Questrial"/>
              <a:sym typeface="Quest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26127" y="408371"/>
            <a:ext cx="8260672" cy="1039426"/>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0" name="Shape 60"/>
          <p:cNvSpPr txBox="1">
            <a:spLocks noGrp="1"/>
          </p:cNvSpPr>
          <p:nvPr>
            <p:ph type="body" idx="1"/>
          </p:nvPr>
        </p:nvSpPr>
        <p:spPr>
          <a:xfrm>
            <a:off x="426127" y="1722438"/>
            <a:ext cx="4040187" cy="639762"/>
          </a:xfrm>
          <a:prstGeom prst="rect">
            <a:avLst/>
          </a:prstGeom>
          <a:noFill/>
          <a:ln>
            <a:noFill/>
          </a:ln>
        </p:spPr>
        <p:txBody>
          <a:bodyPr lIns="91425" tIns="91425" rIns="91425" bIns="91425" anchor="b" anchorCtr="0"/>
          <a:lstStyle>
            <a:lvl1pPr marL="0" lvl="0" indent="0" algn="ctr" rtl="0">
              <a:spcBef>
                <a:spcPts val="0"/>
              </a:spcBef>
              <a:buFont typeface="Questrial"/>
              <a:buNone/>
              <a:defRPr/>
            </a:lvl1pPr>
            <a:lvl2pPr marL="457200" lvl="1" indent="0" rtl="0">
              <a:spcBef>
                <a:spcPts val="0"/>
              </a:spcBef>
              <a:buFont typeface="Questrial"/>
              <a:buNone/>
              <a:defRPr/>
            </a:lvl2pPr>
            <a:lvl3pPr marL="914400" lvl="2" indent="0" rtl="0">
              <a:spcBef>
                <a:spcPts val="0"/>
              </a:spcBef>
              <a:buFont typeface="Questrial"/>
              <a:buNone/>
              <a:defRPr/>
            </a:lvl3pPr>
            <a:lvl4pPr marL="1371600" lvl="3" indent="0" rtl="0">
              <a:spcBef>
                <a:spcPts val="0"/>
              </a:spcBef>
              <a:buFont typeface="Questrial"/>
              <a:buNone/>
              <a:defRPr/>
            </a:lvl4pPr>
            <a:lvl5pPr marL="1828800" lvl="4" indent="0" rtl="0">
              <a:spcBef>
                <a:spcPts val="0"/>
              </a:spcBef>
              <a:buFont typeface="Questrial"/>
              <a:buNone/>
              <a:defRPr/>
            </a:lvl5pPr>
            <a:lvl6pPr marL="2286000" lvl="5" indent="0" rtl="0">
              <a:spcBef>
                <a:spcPts val="0"/>
              </a:spcBef>
              <a:buFont typeface="Questrial"/>
              <a:buNone/>
              <a:defRPr/>
            </a:lvl6pPr>
            <a:lvl7pPr marL="2743200" lvl="6" indent="0" rtl="0">
              <a:spcBef>
                <a:spcPts val="0"/>
              </a:spcBef>
              <a:buFont typeface="Questrial"/>
              <a:buNone/>
              <a:defRPr/>
            </a:lvl7pPr>
            <a:lvl8pPr marL="3200400" lvl="7" indent="0" rtl="0">
              <a:spcBef>
                <a:spcPts val="0"/>
              </a:spcBef>
              <a:buFont typeface="Questrial"/>
              <a:buNone/>
              <a:defRPr/>
            </a:lvl8pPr>
            <a:lvl9pPr marL="3657600" lvl="8" indent="0" rtl="0">
              <a:spcBef>
                <a:spcPts val="0"/>
              </a:spcBef>
              <a:buFont typeface="Questrial"/>
              <a:buNone/>
              <a:defRPr/>
            </a:lvl9pPr>
          </a:lstStyle>
          <a:p>
            <a:endParaRPr/>
          </a:p>
        </p:txBody>
      </p:sp>
      <p:sp>
        <p:nvSpPr>
          <p:cNvPr id="61" name="Shape 61"/>
          <p:cNvSpPr txBox="1">
            <a:spLocks noGrp="1"/>
          </p:cNvSpPr>
          <p:nvPr>
            <p:ph type="body" idx="2"/>
          </p:nvPr>
        </p:nvSpPr>
        <p:spPr>
          <a:xfrm>
            <a:off x="426127" y="2438400"/>
            <a:ext cx="4040187" cy="3687762"/>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2" name="Shape 62"/>
          <p:cNvSpPr txBox="1">
            <a:spLocks noGrp="1"/>
          </p:cNvSpPr>
          <p:nvPr>
            <p:ph type="body" idx="3"/>
          </p:nvPr>
        </p:nvSpPr>
        <p:spPr>
          <a:xfrm>
            <a:off x="4645025" y="1722438"/>
            <a:ext cx="4041774" cy="639762"/>
          </a:xfrm>
          <a:prstGeom prst="rect">
            <a:avLst/>
          </a:prstGeom>
          <a:noFill/>
          <a:ln>
            <a:noFill/>
          </a:ln>
        </p:spPr>
        <p:txBody>
          <a:bodyPr lIns="91425" tIns="91425" rIns="91425" bIns="91425" anchor="b" anchorCtr="0"/>
          <a:lstStyle>
            <a:lvl1pPr marL="0" lvl="0" indent="0" algn="ctr" rtl="0">
              <a:spcBef>
                <a:spcPts val="0"/>
              </a:spcBef>
              <a:buFont typeface="Questrial"/>
              <a:buNone/>
              <a:defRPr/>
            </a:lvl1pPr>
            <a:lvl2pPr marL="457200" lvl="1" indent="0" rtl="0">
              <a:spcBef>
                <a:spcPts val="0"/>
              </a:spcBef>
              <a:buFont typeface="Questrial"/>
              <a:buNone/>
              <a:defRPr/>
            </a:lvl2pPr>
            <a:lvl3pPr marL="914400" lvl="2" indent="0" rtl="0">
              <a:spcBef>
                <a:spcPts val="0"/>
              </a:spcBef>
              <a:buFont typeface="Questrial"/>
              <a:buNone/>
              <a:defRPr/>
            </a:lvl3pPr>
            <a:lvl4pPr marL="1371600" lvl="3" indent="0" rtl="0">
              <a:spcBef>
                <a:spcPts val="0"/>
              </a:spcBef>
              <a:buFont typeface="Questrial"/>
              <a:buNone/>
              <a:defRPr/>
            </a:lvl4pPr>
            <a:lvl5pPr marL="1828800" lvl="4" indent="0" rtl="0">
              <a:spcBef>
                <a:spcPts val="0"/>
              </a:spcBef>
              <a:buFont typeface="Questrial"/>
              <a:buNone/>
              <a:defRPr/>
            </a:lvl5pPr>
            <a:lvl6pPr marL="2286000" lvl="5" indent="0" rtl="0">
              <a:spcBef>
                <a:spcPts val="0"/>
              </a:spcBef>
              <a:buFont typeface="Questrial"/>
              <a:buNone/>
              <a:defRPr/>
            </a:lvl6pPr>
            <a:lvl7pPr marL="2743200" lvl="6" indent="0" rtl="0">
              <a:spcBef>
                <a:spcPts val="0"/>
              </a:spcBef>
              <a:buFont typeface="Questrial"/>
              <a:buNone/>
              <a:defRPr/>
            </a:lvl7pPr>
            <a:lvl8pPr marL="3200400" lvl="7" indent="0" rtl="0">
              <a:spcBef>
                <a:spcPts val="0"/>
              </a:spcBef>
              <a:buFont typeface="Questrial"/>
              <a:buNone/>
              <a:defRPr/>
            </a:lvl8pPr>
            <a:lvl9pPr marL="3657600" lvl="8" indent="0" rtl="0">
              <a:spcBef>
                <a:spcPts val="0"/>
              </a:spcBef>
              <a:buFont typeface="Questrial"/>
              <a:buNone/>
              <a:defRPr/>
            </a:lvl9pPr>
          </a:lstStyle>
          <a:p>
            <a:endParaRPr/>
          </a:p>
        </p:txBody>
      </p:sp>
      <p:sp>
        <p:nvSpPr>
          <p:cNvPr id="63" name="Shape 63"/>
          <p:cNvSpPr txBox="1">
            <a:spLocks noGrp="1"/>
          </p:cNvSpPr>
          <p:nvPr>
            <p:ph type="body" idx="4"/>
          </p:nvPr>
        </p:nvSpPr>
        <p:spPr>
          <a:xfrm>
            <a:off x="4645025" y="2438400"/>
            <a:ext cx="4041774" cy="3687762"/>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4" name="Shape 6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65" name="Shape 6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66" name="Shape 6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2"/>
                </a:solidFill>
                <a:latin typeface="Questrial"/>
                <a:ea typeface="Questrial"/>
                <a:cs typeface="Questrial"/>
                <a:sym typeface="Questrial"/>
              </a:rPr>
              <a:t>‹#›</a:t>
            </a:fld>
            <a:endParaRPr lang="en-US" sz="1200" b="0" i="0" u="none" strike="noStrike" cap="none">
              <a:solidFill>
                <a:schemeClr val="dk2"/>
              </a:solidFill>
              <a:latin typeface="Questrial"/>
              <a:ea typeface="Questrial"/>
              <a:cs typeface="Questrial"/>
              <a:sym typeface="Quest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26127" y="408371"/>
            <a:ext cx="8260672" cy="1039426"/>
          </a:xfrm>
          <a:prstGeom prst="rect">
            <a:avLst/>
          </a:prstGeom>
          <a:noFill/>
          <a:ln>
            <a:noFill/>
          </a:ln>
        </p:spPr>
        <p:txBody>
          <a:bodyPr lIns="91425" tIns="91425" rIns="91425" bIns="91425" anchor="ctr" anchorCtr="0"/>
          <a:lstStyle>
            <a:lvl1pPr lvl="0" algn="ctr" rtl="0">
              <a:spcBef>
                <a:spcPts val="0"/>
              </a:spcBef>
              <a:buClr>
                <a:srgbClr val="872828"/>
              </a:buClr>
              <a:buFont typeface="Quattrocento"/>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9" name="Shape 6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70" name="Shape 7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71" name="Shape 7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2"/>
                </a:solidFill>
                <a:latin typeface="Questrial"/>
                <a:ea typeface="Questrial"/>
                <a:cs typeface="Questrial"/>
                <a:sym typeface="Questrial"/>
              </a:rPr>
              <a:t>‹#›</a:t>
            </a:fld>
            <a:endParaRPr lang="en-US" sz="1200" b="0" i="0" u="none" strike="noStrike" cap="none">
              <a:solidFill>
                <a:schemeClr val="dk2"/>
              </a:solidFill>
              <a:latin typeface="Questrial"/>
              <a:ea typeface="Questrial"/>
              <a:cs typeface="Questrial"/>
              <a:sym typeface="Quest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2"/>
        <p:cNvGrpSpPr/>
        <p:nvPr/>
      </p:nvGrpSpPr>
      <p:grpSpPr>
        <a:xfrm>
          <a:off x="0" y="0"/>
          <a:ext cx="0" cy="0"/>
          <a:chOff x="0" y="0"/>
          <a:chExt cx="0" cy="0"/>
        </a:xfrm>
      </p:grpSpPr>
      <p:sp>
        <p:nvSpPr>
          <p:cNvPr id="73" name="Shape 73"/>
          <p:cNvSpPr/>
          <p:nvPr/>
        </p:nvSpPr>
        <p:spPr>
          <a:xfrm>
            <a:off x="0" y="0"/>
            <a:ext cx="9144000" cy="6858000"/>
          </a:xfrm>
          <a:prstGeom prst="rect">
            <a:avLst/>
          </a:prstGeom>
          <a:solidFill>
            <a:srgbClr val="FFFFFF"/>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74" name="Shape 74"/>
          <p:cNvSpPr/>
          <p:nvPr/>
        </p:nvSpPr>
        <p:spPr>
          <a:xfrm>
            <a:off x="91440" y="101600"/>
            <a:ext cx="8961120" cy="6664959"/>
          </a:xfrm>
          <a:prstGeom prst="roundRect">
            <a:avLst>
              <a:gd name="adj" fmla="val 1735"/>
            </a:avLst>
          </a:prstGeom>
          <a:blipFill rotWithShape="1">
            <a:blip r:embed="rId2">
              <a:alphaModFix/>
            </a:blip>
            <a:tile tx="0" ty="0" sx="100000" sy="100000" flip="none" algn="tl"/>
          </a:blip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75" name="Shape 7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76" name="Shape 7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77" name="Shape 7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2"/>
                </a:solidFill>
                <a:latin typeface="Questrial"/>
                <a:ea typeface="Questrial"/>
                <a:cs typeface="Questrial"/>
                <a:sym typeface="Questrial"/>
              </a:rPr>
              <a:t>‹#›</a:t>
            </a:fld>
            <a:endParaRPr lang="en-US" sz="1200" b="0" i="0" u="none" strike="noStrike" cap="none">
              <a:solidFill>
                <a:schemeClr val="dk2"/>
              </a:solidFill>
              <a:latin typeface="Questrial"/>
              <a:ea typeface="Questrial"/>
              <a:cs typeface="Questrial"/>
              <a:sym typeface="Quest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78"/>
        <p:cNvGrpSpPr/>
        <p:nvPr/>
      </p:nvGrpSpPr>
      <p:grpSpPr>
        <a:xfrm>
          <a:off x="0" y="0"/>
          <a:ext cx="0" cy="0"/>
          <a:chOff x="0" y="0"/>
          <a:chExt cx="0" cy="0"/>
        </a:xfrm>
      </p:grpSpPr>
      <p:sp>
        <p:nvSpPr>
          <p:cNvPr id="79" name="Shape 79"/>
          <p:cNvSpPr/>
          <p:nvPr/>
        </p:nvSpPr>
        <p:spPr>
          <a:xfrm>
            <a:off x="0" y="0"/>
            <a:ext cx="9144000" cy="6858000"/>
          </a:xfrm>
          <a:prstGeom prst="rect">
            <a:avLst/>
          </a:prstGeom>
          <a:solidFill>
            <a:srgbClr val="FFFFFF"/>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80" name="Shape 80"/>
          <p:cNvSpPr/>
          <p:nvPr/>
        </p:nvSpPr>
        <p:spPr>
          <a:xfrm>
            <a:off x="91440" y="101600"/>
            <a:ext cx="8961120" cy="6664959"/>
          </a:xfrm>
          <a:prstGeom prst="roundRect">
            <a:avLst>
              <a:gd name="adj" fmla="val 1735"/>
            </a:avLst>
          </a:prstGeom>
          <a:blipFill rotWithShape="1">
            <a:blip r:embed="rId2">
              <a:alphaModFix/>
            </a:blip>
            <a:tile tx="0" ty="0" sx="100000" sy="100000" flip="none" algn="tl"/>
          </a:blip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81" name="Shape 81"/>
          <p:cNvSpPr txBox="1">
            <a:spLocks noGrp="1"/>
          </p:cNvSpPr>
          <p:nvPr>
            <p:ph type="body" idx="1"/>
          </p:nvPr>
        </p:nvSpPr>
        <p:spPr>
          <a:xfrm>
            <a:off x="3886200" y="685800"/>
            <a:ext cx="4572000" cy="5257802"/>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2" name="Shape 8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83" name="Shape 8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84" name="Shape 8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2"/>
                </a:solidFill>
                <a:latin typeface="Questrial"/>
                <a:ea typeface="Questrial"/>
                <a:cs typeface="Questrial"/>
                <a:sym typeface="Questrial"/>
              </a:rPr>
              <a:t>‹#›</a:t>
            </a:fld>
            <a:endParaRPr lang="en-US" sz="1200" b="0" i="0" u="none" strike="noStrike" cap="none">
              <a:solidFill>
                <a:schemeClr val="dk2"/>
              </a:solidFill>
              <a:latin typeface="Questrial"/>
              <a:ea typeface="Questrial"/>
              <a:cs typeface="Questrial"/>
              <a:sym typeface="Questrial"/>
            </a:endParaRPr>
          </a:p>
        </p:txBody>
      </p:sp>
      <p:sp>
        <p:nvSpPr>
          <p:cNvPr id="85" name="Shape 85"/>
          <p:cNvSpPr/>
          <p:nvPr/>
        </p:nvSpPr>
        <p:spPr>
          <a:xfrm>
            <a:off x="560033" y="1505712"/>
            <a:ext cx="2716565" cy="3523488"/>
          </a:xfrm>
          <a:prstGeom prst="rect">
            <a:avLst/>
          </a:prstGeom>
          <a:solidFill>
            <a:srgbClr val="FFFFFF">
              <a:alpha val="82745"/>
            </a:srgbClr>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86" name="Shape 86"/>
          <p:cNvSpPr/>
          <p:nvPr/>
        </p:nvSpPr>
        <p:spPr>
          <a:xfrm>
            <a:off x="676689" y="1642472"/>
            <a:ext cx="2483254" cy="3234328"/>
          </a:xfrm>
          <a:prstGeom prst="rect">
            <a:avLst/>
          </a:prstGeom>
          <a:solidFill>
            <a:srgbClr val="FFFFFF"/>
          </a:solidFill>
          <a:ln w="9525" cap="flat" cmpd="dbl">
            <a:solidFill>
              <a:srgbClr val="872828"/>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87" name="Shape 87"/>
          <p:cNvSpPr txBox="1">
            <a:spLocks noGrp="1"/>
          </p:cNvSpPr>
          <p:nvPr>
            <p:ph type="body" idx="2"/>
          </p:nvPr>
        </p:nvSpPr>
        <p:spPr>
          <a:xfrm>
            <a:off x="769000" y="2971800"/>
            <a:ext cx="2298633" cy="1752600"/>
          </a:xfrm>
          <a:prstGeom prst="rect">
            <a:avLst/>
          </a:prstGeom>
          <a:noFill/>
          <a:ln>
            <a:noFill/>
          </a:ln>
        </p:spPr>
        <p:txBody>
          <a:bodyPr lIns="91425" tIns="91425" rIns="91425" bIns="91425" anchor="t" anchorCtr="0"/>
          <a:lstStyle>
            <a:lvl1pPr marL="0" lvl="0" indent="0" rtl="0">
              <a:spcBef>
                <a:spcPts val="400"/>
              </a:spcBef>
              <a:buClr>
                <a:srgbClr val="5A1A1B"/>
              </a:buClr>
              <a:buFont typeface="Questrial"/>
              <a:buNone/>
              <a:defRPr/>
            </a:lvl1pPr>
            <a:lvl2pPr marL="457200" lvl="1" indent="0" rtl="0">
              <a:spcBef>
                <a:spcPts val="0"/>
              </a:spcBef>
              <a:buFont typeface="Questrial"/>
              <a:buNone/>
              <a:defRPr/>
            </a:lvl2pPr>
            <a:lvl3pPr marL="914400" lvl="2" indent="0" rtl="0">
              <a:spcBef>
                <a:spcPts val="0"/>
              </a:spcBef>
              <a:buFont typeface="Questrial"/>
              <a:buNone/>
              <a:defRPr/>
            </a:lvl3pPr>
            <a:lvl4pPr marL="1371600" lvl="3" indent="0" rtl="0">
              <a:spcBef>
                <a:spcPts val="0"/>
              </a:spcBef>
              <a:buFont typeface="Questrial"/>
              <a:buNone/>
              <a:defRPr/>
            </a:lvl4pPr>
            <a:lvl5pPr marL="1828800" lvl="4" indent="0" rtl="0">
              <a:spcBef>
                <a:spcPts val="0"/>
              </a:spcBef>
              <a:buFont typeface="Questrial"/>
              <a:buNone/>
              <a:defRPr/>
            </a:lvl5pPr>
            <a:lvl6pPr marL="2286000" lvl="5" indent="0" rtl="0">
              <a:spcBef>
                <a:spcPts val="0"/>
              </a:spcBef>
              <a:buFont typeface="Questrial"/>
              <a:buNone/>
              <a:defRPr/>
            </a:lvl6pPr>
            <a:lvl7pPr marL="2743200" lvl="6" indent="0" rtl="0">
              <a:spcBef>
                <a:spcPts val="0"/>
              </a:spcBef>
              <a:buFont typeface="Questrial"/>
              <a:buNone/>
              <a:defRPr/>
            </a:lvl7pPr>
            <a:lvl8pPr marL="3200400" lvl="7" indent="0" rtl="0">
              <a:spcBef>
                <a:spcPts val="0"/>
              </a:spcBef>
              <a:buFont typeface="Questrial"/>
              <a:buNone/>
              <a:defRPr/>
            </a:lvl8pPr>
            <a:lvl9pPr marL="3657600" lvl="8" indent="0" rtl="0">
              <a:spcBef>
                <a:spcPts val="0"/>
              </a:spcBef>
              <a:buFont typeface="Questrial"/>
              <a:buNone/>
              <a:defRPr/>
            </a:lvl9pPr>
          </a:lstStyle>
          <a:p>
            <a:endParaRPr/>
          </a:p>
        </p:txBody>
      </p:sp>
      <p:sp>
        <p:nvSpPr>
          <p:cNvPr id="88" name="Shape 88"/>
          <p:cNvSpPr txBox="1">
            <a:spLocks noGrp="1"/>
          </p:cNvSpPr>
          <p:nvPr>
            <p:ph type="title"/>
          </p:nvPr>
        </p:nvSpPr>
        <p:spPr>
          <a:xfrm>
            <a:off x="769000" y="1734311"/>
            <a:ext cx="2298633" cy="1191619"/>
          </a:xfrm>
          <a:prstGeom prst="rect">
            <a:avLst/>
          </a:prstGeom>
          <a:noFill/>
          <a:ln>
            <a:noFill/>
          </a:ln>
        </p:spPr>
        <p:txBody>
          <a:bodyPr lIns="91425" tIns="91425" rIns="91425" bIns="91425" anchor="b" anchorCtr="0"/>
          <a:lstStyle>
            <a:lvl1pPr lvl="0" algn="l"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89"/>
        <p:cNvGrpSpPr/>
        <p:nvPr/>
      </p:nvGrpSpPr>
      <p:grpSpPr>
        <a:xfrm>
          <a:off x="0" y="0"/>
          <a:ext cx="0" cy="0"/>
          <a:chOff x="0" y="0"/>
          <a:chExt cx="0" cy="0"/>
        </a:xfrm>
      </p:grpSpPr>
      <p:sp>
        <p:nvSpPr>
          <p:cNvPr id="90" name="Shape 90"/>
          <p:cNvSpPr/>
          <p:nvPr/>
        </p:nvSpPr>
        <p:spPr>
          <a:xfrm>
            <a:off x="0" y="0"/>
            <a:ext cx="9144000" cy="6858000"/>
          </a:xfrm>
          <a:prstGeom prst="rect">
            <a:avLst/>
          </a:prstGeom>
          <a:solidFill>
            <a:srgbClr val="FFFFFF"/>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91" name="Shape 91"/>
          <p:cNvSpPr/>
          <p:nvPr/>
        </p:nvSpPr>
        <p:spPr>
          <a:xfrm>
            <a:off x="91440" y="101600"/>
            <a:ext cx="8961120" cy="6664959"/>
          </a:xfrm>
          <a:prstGeom prst="roundRect">
            <a:avLst>
              <a:gd name="adj" fmla="val 1735"/>
            </a:avLst>
          </a:prstGeom>
          <a:blipFill rotWithShape="1">
            <a:blip r:embed="rId2">
              <a:alphaModFix/>
            </a:blip>
            <a:tile tx="0" ty="0" sx="100000" sy="100000" flip="none" algn="tl"/>
          </a:blip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92" name="Shape 92"/>
          <p:cNvSpPr>
            <a:spLocks noGrp="1"/>
          </p:cNvSpPr>
          <p:nvPr>
            <p:ph type="pic" idx="2"/>
          </p:nvPr>
        </p:nvSpPr>
        <p:spPr>
          <a:xfrm>
            <a:off x="685800" y="621437"/>
            <a:ext cx="7772400" cy="4331564"/>
          </a:xfrm>
          <a:prstGeom prst="rect">
            <a:avLst/>
          </a:prstGeom>
          <a:solidFill>
            <a:schemeClr val="lt2"/>
          </a:solidFill>
          <a:ln>
            <a:noFill/>
          </a:ln>
        </p:spPr>
      </p:sp>
      <p:sp>
        <p:nvSpPr>
          <p:cNvPr id="93" name="Shape 9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94" name="Shape 9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2"/>
                </a:solidFill>
                <a:latin typeface="Questrial"/>
                <a:ea typeface="Questrial"/>
                <a:cs typeface="Questrial"/>
                <a:sym typeface="Questrial"/>
              </a:rPr>
              <a:t>‹#›</a:t>
            </a:fld>
            <a:endParaRPr lang="en-US" sz="1200" b="0" i="0" u="none" strike="noStrike" cap="none">
              <a:solidFill>
                <a:schemeClr val="dk2"/>
              </a:solidFill>
              <a:latin typeface="Questrial"/>
              <a:ea typeface="Questrial"/>
              <a:cs typeface="Questrial"/>
              <a:sym typeface="Questrial"/>
            </a:endParaRPr>
          </a:p>
        </p:txBody>
      </p:sp>
      <p:sp>
        <p:nvSpPr>
          <p:cNvPr id="95" name="Shape 95"/>
          <p:cNvSpPr/>
          <p:nvPr/>
        </p:nvSpPr>
        <p:spPr>
          <a:xfrm>
            <a:off x="685800" y="4953000"/>
            <a:ext cx="7772400" cy="1371599"/>
          </a:xfrm>
          <a:prstGeom prst="rect">
            <a:avLst/>
          </a:prstGeom>
          <a:solidFill>
            <a:srgbClr val="FFFFFF">
              <a:alpha val="82745"/>
            </a:srgbClr>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96" name="Shape 96"/>
          <p:cNvSpPr/>
          <p:nvPr/>
        </p:nvSpPr>
        <p:spPr>
          <a:xfrm>
            <a:off x="761999" y="5029200"/>
            <a:ext cx="7600765" cy="1202923"/>
          </a:xfrm>
          <a:prstGeom prst="rect">
            <a:avLst/>
          </a:prstGeom>
          <a:solidFill>
            <a:srgbClr val="FFFFFF"/>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97" name="Shape 9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98" name="Shape 98"/>
          <p:cNvSpPr/>
          <p:nvPr/>
        </p:nvSpPr>
        <p:spPr>
          <a:xfrm>
            <a:off x="914400" y="5638800"/>
            <a:ext cx="7328513" cy="451695"/>
          </a:xfrm>
          <a:prstGeom prst="rect">
            <a:avLst/>
          </a:prstGeom>
          <a:solidFill>
            <a:schemeClr val="accent1"/>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99" name="Shape 99"/>
          <p:cNvSpPr/>
          <p:nvPr/>
        </p:nvSpPr>
        <p:spPr>
          <a:xfrm>
            <a:off x="605589" y="5074919"/>
            <a:ext cx="7946135" cy="109727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100" name="Shape 100"/>
          <p:cNvSpPr txBox="1">
            <a:spLocks noGrp="1"/>
          </p:cNvSpPr>
          <p:nvPr>
            <p:ph type="body" idx="1"/>
          </p:nvPr>
        </p:nvSpPr>
        <p:spPr>
          <a:xfrm>
            <a:off x="956288" y="5656555"/>
            <a:ext cx="7244735" cy="401714"/>
          </a:xfrm>
          <a:prstGeom prst="rect">
            <a:avLst/>
          </a:prstGeom>
          <a:noFill/>
          <a:ln>
            <a:noFill/>
          </a:ln>
        </p:spPr>
        <p:txBody>
          <a:bodyPr lIns="91425" tIns="91425" rIns="91425" bIns="91425" anchor="ctr" anchorCtr="0"/>
          <a:lstStyle>
            <a:lvl1pPr marL="0" lvl="0" indent="0" algn="ctr" rtl="0">
              <a:spcBef>
                <a:spcPts val="0"/>
              </a:spcBef>
              <a:buClr>
                <a:srgbClr val="FFFFFF"/>
              </a:buClr>
              <a:buFont typeface="Questrial"/>
              <a:buNone/>
              <a:defRPr/>
            </a:lvl1pPr>
            <a:lvl2pPr marL="457200" lvl="1" indent="0" rtl="0">
              <a:spcBef>
                <a:spcPts val="0"/>
              </a:spcBef>
              <a:buFont typeface="Questrial"/>
              <a:buNone/>
              <a:defRPr/>
            </a:lvl2pPr>
            <a:lvl3pPr marL="914400" lvl="2" indent="0" rtl="0">
              <a:spcBef>
                <a:spcPts val="0"/>
              </a:spcBef>
              <a:buFont typeface="Questrial"/>
              <a:buNone/>
              <a:defRPr/>
            </a:lvl3pPr>
            <a:lvl4pPr marL="1371600" lvl="3" indent="0" rtl="0">
              <a:spcBef>
                <a:spcPts val="0"/>
              </a:spcBef>
              <a:buFont typeface="Questrial"/>
              <a:buNone/>
              <a:defRPr/>
            </a:lvl4pPr>
            <a:lvl5pPr marL="1828800" lvl="4" indent="0" rtl="0">
              <a:spcBef>
                <a:spcPts val="0"/>
              </a:spcBef>
              <a:buFont typeface="Questrial"/>
              <a:buNone/>
              <a:defRPr/>
            </a:lvl5pPr>
            <a:lvl6pPr marL="2286000" lvl="5" indent="0" rtl="0">
              <a:spcBef>
                <a:spcPts val="0"/>
              </a:spcBef>
              <a:buFont typeface="Questrial"/>
              <a:buNone/>
              <a:defRPr/>
            </a:lvl6pPr>
            <a:lvl7pPr marL="2743200" lvl="6" indent="0" rtl="0">
              <a:spcBef>
                <a:spcPts val="0"/>
              </a:spcBef>
              <a:buFont typeface="Questrial"/>
              <a:buNone/>
              <a:defRPr/>
            </a:lvl7pPr>
            <a:lvl8pPr marL="3200400" lvl="7" indent="0" rtl="0">
              <a:spcBef>
                <a:spcPts val="0"/>
              </a:spcBef>
              <a:buFont typeface="Questrial"/>
              <a:buNone/>
              <a:defRPr/>
            </a:lvl8pPr>
            <a:lvl9pPr marL="3657600" lvl="8" indent="0" rtl="0">
              <a:spcBef>
                <a:spcPts val="0"/>
              </a:spcBef>
              <a:buFont typeface="Questrial"/>
              <a:buNone/>
              <a:defRPr/>
            </a:lvl9pPr>
          </a:lstStyle>
          <a:p>
            <a:endParaRPr/>
          </a:p>
        </p:txBody>
      </p:sp>
      <p:sp>
        <p:nvSpPr>
          <p:cNvPr id="101" name="Shape 101"/>
          <p:cNvSpPr txBox="1">
            <a:spLocks noGrp="1"/>
          </p:cNvSpPr>
          <p:nvPr>
            <p:ph type="title"/>
          </p:nvPr>
        </p:nvSpPr>
        <p:spPr>
          <a:xfrm>
            <a:off x="914400" y="5105400"/>
            <a:ext cx="7328513" cy="523043"/>
          </a:xfrm>
          <a:prstGeom prst="rect">
            <a:avLst/>
          </a:prstGeom>
          <a:noFill/>
          <a:ln>
            <a:noFill/>
          </a:ln>
        </p:spPr>
        <p:txBody>
          <a:bodyPr lIns="91425" tIns="91425" rIns="91425" bIns="91425" anchor="ctr" anchorCtr="0"/>
          <a:lstStyle>
            <a:lvl1pPr lvl="0" algn="ctr"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10.xml"/><Relationship Id="rId1" Type="http://schemas.openxmlformats.org/officeDocument/2006/relationships/slideLayout" Target="../slideLayouts/slideLayout19.xml"/></Relationships>
</file>

<file path=ppt/slideMasters/_rels/slideMaster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11.xml"/><Relationship Id="rId1" Type="http://schemas.openxmlformats.org/officeDocument/2006/relationships/slideLayout" Target="../slideLayouts/slideLayout20.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4.xml"/><Relationship Id="rId1" Type="http://schemas.openxmlformats.org/officeDocument/2006/relationships/slideLayout" Target="../slideLayouts/slideLayout13.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5.xml"/><Relationship Id="rId1" Type="http://schemas.openxmlformats.org/officeDocument/2006/relationships/slideLayout" Target="../slideLayouts/slideLayout14.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6.xml"/><Relationship Id="rId1" Type="http://schemas.openxmlformats.org/officeDocument/2006/relationships/slideLayout" Target="../slideLayouts/slideLayout15.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7.xml"/><Relationship Id="rId1" Type="http://schemas.openxmlformats.org/officeDocument/2006/relationships/slideLayout" Target="../slideLayouts/slideLayout16.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8.xml"/><Relationship Id="rId1" Type="http://schemas.openxmlformats.org/officeDocument/2006/relationships/slideLayout" Target="../slideLayouts/slideLayout17.xml"/></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alphaModFix/>
          </a:blip>
          <a:tile tx="0" ty="0" sx="100000" sy="100000" flip="none" algn="tl"/>
        </a:blipFill>
        <a:effectLst/>
      </p:bgPr>
    </p:bg>
    <p:spTree>
      <p:nvGrpSpPr>
        <p:cNvPr id="1" name="Shape 9"/>
        <p:cNvGrpSpPr/>
        <p:nvPr/>
      </p:nvGrpSpPr>
      <p:grpSpPr>
        <a:xfrm>
          <a:off x="0" y="0"/>
          <a:ext cx="0" cy="0"/>
          <a:chOff x="0" y="0"/>
          <a:chExt cx="0" cy="0"/>
        </a:xfrm>
      </p:grpSpPr>
      <p:sp>
        <p:nvSpPr>
          <p:cNvPr id="10" name="Shape 10"/>
          <p:cNvSpPr/>
          <p:nvPr/>
        </p:nvSpPr>
        <p:spPr>
          <a:xfrm>
            <a:off x="0" y="0"/>
            <a:ext cx="9144000" cy="6858000"/>
          </a:xfrm>
          <a:prstGeom prst="rect">
            <a:avLst/>
          </a:prstGeom>
          <a:solidFill>
            <a:srgbClr val="FFFFFF"/>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11" name="Shape 11"/>
          <p:cNvSpPr/>
          <p:nvPr/>
        </p:nvSpPr>
        <p:spPr>
          <a:xfrm>
            <a:off x="91440" y="101600"/>
            <a:ext cx="8961120" cy="6664959"/>
          </a:xfrm>
          <a:prstGeom prst="roundRect">
            <a:avLst>
              <a:gd name="adj" fmla="val 1735"/>
            </a:avLst>
          </a:prstGeom>
          <a:blipFill rotWithShape="1">
            <a:blip r:embed="rId13">
              <a:alphaModFix/>
            </a:blip>
            <a:tile tx="0" ty="0" sx="100000" sy="100000" flip="none" algn="tl"/>
          </a:blip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12" name="Shape 12"/>
          <p:cNvSpPr txBox="1">
            <a:spLocks noGrp="1"/>
          </p:cNvSpPr>
          <p:nvPr>
            <p:ph type="body" idx="1"/>
          </p:nvPr>
        </p:nvSpPr>
        <p:spPr>
          <a:xfrm>
            <a:off x="457200" y="1752600"/>
            <a:ext cx="8229600" cy="4373563"/>
          </a:xfrm>
          <a:prstGeom prst="rect">
            <a:avLst/>
          </a:prstGeom>
          <a:noFill/>
          <a:ln>
            <a:noFill/>
          </a:ln>
        </p:spPr>
        <p:txBody>
          <a:bodyPr lIns="91425" tIns="91425" rIns="91425" bIns="91425" anchor="t" anchorCtr="0"/>
          <a:lstStyle>
            <a:lvl1pPr marL="342900" marR="0" lvl="0" indent="-76200" algn="l" rtl="0">
              <a:spcBef>
                <a:spcPts val="480"/>
              </a:spcBef>
              <a:buClr>
                <a:schemeClr val="accent1"/>
              </a:buClr>
              <a:buFont typeface="Arial"/>
              <a:buChar char="•"/>
              <a:defRPr/>
            </a:lvl1pPr>
            <a:lvl2pPr marL="640080" marR="0" lvl="1" indent="-106680" algn="l" rtl="0">
              <a:spcBef>
                <a:spcPts val="400"/>
              </a:spcBef>
              <a:buClr>
                <a:schemeClr val="accent2"/>
              </a:buClr>
              <a:buFont typeface="Arial"/>
              <a:buChar char="•"/>
              <a:defRPr/>
            </a:lvl2pPr>
            <a:lvl3pPr marL="914400" marR="0" lvl="2" indent="-114300" algn="l" rtl="0">
              <a:spcBef>
                <a:spcPts val="360"/>
              </a:spcBef>
              <a:buClr>
                <a:schemeClr val="accent3"/>
              </a:buClr>
              <a:buFont typeface="Arial"/>
              <a:buChar char="•"/>
              <a:defRPr/>
            </a:lvl3pPr>
            <a:lvl4pPr marL="1280160" marR="0" lvl="3" indent="-137160" algn="l" rtl="0">
              <a:spcBef>
                <a:spcPts val="320"/>
              </a:spcBef>
              <a:buClr>
                <a:schemeClr val="accent4"/>
              </a:buClr>
              <a:buFont typeface="Arial"/>
              <a:buChar char="•"/>
              <a:defRPr/>
            </a:lvl4pPr>
            <a:lvl5pPr marL="1554480" marR="0" lvl="4" indent="-132080" algn="l" rtl="0">
              <a:spcBef>
                <a:spcPts val="320"/>
              </a:spcBef>
              <a:buClr>
                <a:schemeClr val="accent5"/>
              </a:buClr>
              <a:buFont typeface="Arial"/>
              <a:buChar char="•"/>
              <a:defRPr/>
            </a:lvl5pPr>
            <a:lvl6pPr marL="1737360" marR="0" lvl="5" indent="-99060" algn="l" rtl="0">
              <a:spcBef>
                <a:spcPts val="280"/>
              </a:spcBef>
              <a:buClr>
                <a:schemeClr val="accent1"/>
              </a:buClr>
              <a:buFont typeface="Arial"/>
              <a:buChar char="•"/>
              <a:defRPr/>
            </a:lvl6pPr>
            <a:lvl7pPr marL="2011679" marR="0" lvl="6" indent="-93979" algn="l" rtl="0">
              <a:spcBef>
                <a:spcPts val="280"/>
              </a:spcBef>
              <a:buClr>
                <a:schemeClr val="accent2"/>
              </a:buClr>
              <a:buFont typeface="Arial"/>
              <a:buChar char="•"/>
              <a:defRPr/>
            </a:lvl7pPr>
            <a:lvl8pPr marL="2194560" marR="0" lvl="7" indent="-99060" algn="l" rtl="0">
              <a:spcBef>
                <a:spcPts val="280"/>
              </a:spcBef>
              <a:buClr>
                <a:schemeClr val="accent3"/>
              </a:buClr>
              <a:buFont typeface="Arial"/>
              <a:buChar char="•"/>
              <a:defRPr/>
            </a:lvl8pPr>
            <a:lvl9pPr marL="2377440" marR="0" lvl="8" indent="-104139" algn="l" rtl="0">
              <a:spcBef>
                <a:spcPts val="280"/>
              </a:spcBef>
              <a:buClr>
                <a:schemeClr val="accent4"/>
              </a:buClr>
              <a:buFont typeface="Arial"/>
              <a:buChar char="•"/>
              <a:defRPr/>
            </a:lvl9pPr>
          </a:lstStyle>
          <a:p>
            <a:endParaRPr/>
          </a:p>
        </p:txBody>
      </p:sp>
      <p:sp>
        <p:nvSpPr>
          <p:cNvPr id="13" name="Shape 1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4" name="Shape 1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5" name="Shape 15"/>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2"/>
                </a:solidFill>
                <a:latin typeface="Questrial"/>
                <a:ea typeface="Questrial"/>
                <a:cs typeface="Questrial"/>
                <a:sym typeface="Questrial"/>
              </a:rPr>
              <a:t>‹#›</a:t>
            </a:fld>
            <a:endParaRPr lang="en-US" sz="1200" b="0" i="0" u="none" strike="noStrike" cap="none">
              <a:solidFill>
                <a:schemeClr val="dk2"/>
              </a:solidFill>
              <a:latin typeface="Questrial"/>
              <a:ea typeface="Questrial"/>
              <a:cs typeface="Questrial"/>
              <a:sym typeface="Questrial"/>
            </a:endParaRPr>
          </a:p>
        </p:txBody>
      </p:sp>
      <p:sp>
        <p:nvSpPr>
          <p:cNvPr id="16" name="Shape 16"/>
          <p:cNvSpPr/>
          <p:nvPr/>
        </p:nvSpPr>
        <p:spPr>
          <a:xfrm>
            <a:off x="274319" y="278165"/>
            <a:ext cx="8595359" cy="1325880"/>
          </a:xfrm>
          <a:prstGeom prst="rect">
            <a:avLst/>
          </a:prstGeom>
          <a:solidFill>
            <a:srgbClr val="FFFFFF">
              <a:alpha val="82745"/>
            </a:srgbClr>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a:solidFill>
                <a:schemeClr val="lt1"/>
              </a:solidFill>
              <a:latin typeface="Questrial"/>
              <a:ea typeface="Questrial"/>
              <a:cs typeface="Questrial"/>
              <a:sym typeface="Questrial"/>
            </a:endParaRPr>
          </a:p>
        </p:txBody>
      </p:sp>
      <p:sp>
        <p:nvSpPr>
          <p:cNvPr id="17" name="Shape 17"/>
          <p:cNvSpPr/>
          <p:nvPr/>
        </p:nvSpPr>
        <p:spPr>
          <a:xfrm>
            <a:off x="372862" y="372862"/>
            <a:ext cx="8380519" cy="1118587"/>
          </a:xfrm>
          <a:prstGeom prst="rect">
            <a:avLst/>
          </a:prstGeom>
          <a:solidFill>
            <a:srgbClr val="FFFFFF"/>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18" name="Shape 18"/>
          <p:cNvSpPr txBox="1">
            <a:spLocks noGrp="1"/>
          </p:cNvSpPr>
          <p:nvPr>
            <p:ph type="title"/>
          </p:nvPr>
        </p:nvSpPr>
        <p:spPr>
          <a:xfrm>
            <a:off x="426127" y="408371"/>
            <a:ext cx="8260672" cy="1039426"/>
          </a:xfrm>
          <a:prstGeom prst="rect">
            <a:avLst/>
          </a:prstGeom>
          <a:noFill/>
          <a:ln>
            <a:noFill/>
          </a:ln>
        </p:spPr>
        <p:txBody>
          <a:bodyPr lIns="91425" tIns="91425" rIns="91425" bIns="91425" anchor="ctr" anchorCtr="0"/>
          <a:lstStyle>
            <a:lvl1pPr marL="0" marR="0" lvl="0" indent="0" algn="ctr" rtl="0">
              <a:spcBef>
                <a:spcPts val="0"/>
              </a:spcBef>
              <a:buClr>
                <a:srgbClr val="872828"/>
              </a:buClr>
              <a:buFont typeface="Quattrocento"/>
              <a:buNone/>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430212" y="1611312"/>
            <a:ext cx="8524874" cy="388935"/>
          </a:xfrm>
          <a:prstGeom prst="rect">
            <a:avLst/>
          </a:prstGeom>
          <a:noFill/>
          <a:ln>
            <a:noFill/>
          </a:ln>
        </p:spPr>
        <p:txBody>
          <a:bodyPr lIns="91425" tIns="91425" rIns="91425" bIns="91425" anchor="b" anchorCtr="0"/>
          <a:lstStyle>
            <a:lvl1pPr marL="0" marR="0" lvl="0" indent="0" algn="l" rtl="0">
              <a:lnSpc>
                <a:spcPct val="90000"/>
              </a:lnSpc>
              <a:spcBef>
                <a:spcPts val="0"/>
              </a:spcBef>
              <a:spcAft>
                <a:spcPts val="0"/>
              </a:spcAft>
              <a:buClr>
                <a:srgbClr val="000000"/>
              </a:buClr>
              <a:buFont typeface="Arial"/>
              <a:buNone/>
              <a:defRPr/>
            </a:lvl1pPr>
            <a:lvl2pPr marL="0" marR="0" lvl="1" indent="0" algn="l" rtl="0">
              <a:lnSpc>
                <a:spcPct val="90000"/>
              </a:lnSpc>
              <a:spcBef>
                <a:spcPts val="0"/>
              </a:spcBef>
              <a:spcAft>
                <a:spcPts val="0"/>
              </a:spcAft>
              <a:buClr>
                <a:srgbClr val="000000"/>
              </a:buClr>
              <a:buFont typeface="Arial"/>
              <a:buNone/>
              <a:defRPr/>
            </a:lvl2pPr>
            <a:lvl3pPr marL="0" marR="0" lvl="2" indent="0" algn="l" rtl="0">
              <a:lnSpc>
                <a:spcPct val="90000"/>
              </a:lnSpc>
              <a:spcBef>
                <a:spcPts val="0"/>
              </a:spcBef>
              <a:spcAft>
                <a:spcPts val="0"/>
              </a:spcAft>
              <a:defRPr/>
            </a:lvl3pPr>
            <a:lvl4pPr marL="0" marR="0" lvl="3" indent="0" algn="l" rtl="0">
              <a:lnSpc>
                <a:spcPct val="90000"/>
              </a:lnSpc>
              <a:spcBef>
                <a:spcPts val="0"/>
              </a:spcBef>
              <a:spcAft>
                <a:spcPts val="0"/>
              </a:spcAft>
              <a:defRPr/>
            </a:lvl4pPr>
            <a:lvl5pPr marL="0" marR="0" lvl="4" indent="0" algn="l" rtl="0">
              <a:lnSpc>
                <a:spcPct val="90000"/>
              </a:lnSpc>
              <a:spcBef>
                <a:spcPts val="0"/>
              </a:spcBef>
              <a:spcAft>
                <a:spcPts val="0"/>
              </a:spcAft>
              <a:defRPr/>
            </a:lvl5pPr>
            <a:lvl6pPr marL="457200" marR="0" lvl="5" indent="0" algn="l" rtl="0">
              <a:lnSpc>
                <a:spcPct val="90000"/>
              </a:lnSpc>
              <a:spcBef>
                <a:spcPts val="0"/>
              </a:spcBef>
              <a:spcAft>
                <a:spcPts val="0"/>
              </a:spcAft>
              <a:defRPr/>
            </a:lvl6pPr>
            <a:lvl7pPr marL="914400" marR="0" lvl="6" indent="0" algn="l" rtl="0">
              <a:lnSpc>
                <a:spcPct val="90000"/>
              </a:lnSpc>
              <a:spcBef>
                <a:spcPts val="0"/>
              </a:spcBef>
              <a:spcAft>
                <a:spcPts val="0"/>
              </a:spcAft>
              <a:defRPr/>
            </a:lvl7pPr>
            <a:lvl8pPr marL="1371600" marR="0" lvl="7" indent="0" algn="l" rtl="0">
              <a:lnSpc>
                <a:spcPct val="90000"/>
              </a:lnSpc>
              <a:spcBef>
                <a:spcPts val="0"/>
              </a:spcBef>
              <a:spcAft>
                <a:spcPts val="0"/>
              </a:spcAft>
              <a:defRPr/>
            </a:lvl8pPr>
            <a:lvl9pPr marL="1828800" marR="0" lvl="8" indent="0" algn="l" rtl="0">
              <a:lnSpc>
                <a:spcPct val="90000"/>
              </a:lnSpc>
              <a:spcBef>
                <a:spcPts val="0"/>
              </a:spcBef>
              <a:spcAft>
                <a:spcPts val="0"/>
              </a:spcAft>
              <a:defRPr/>
            </a:lvl9pPr>
          </a:lstStyle>
          <a:p>
            <a:endParaRPr/>
          </a:p>
        </p:txBody>
      </p:sp>
      <p:sp>
        <p:nvSpPr>
          <p:cNvPr id="170" name="Shape 170"/>
          <p:cNvSpPr txBox="1">
            <a:spLocks noGrp="1"/>
          </p:cNvSpPr>
          <p:nvPr>
            <p:ph type="body" idx="1"/>
          </p:nvPr>
        </p:nvSpPr>
        <p:spPr>
          <a:xfrm>
            <a:off x="330200" y="2346325"/>
            <a:ext cx="8613774" cy="3686174"/>
          </a:xfrm>
          <a:prstGeom prst="rect">
            <a:avLst/>
          </a:prstGeom>
          <a:noFill/>
          <a:ln>
            <a:noFill/>
          </a:ln>
        </p:spPr>
        <p:txBody>
          <a:bodyPr lIns="91425" tIns="91425" rIns="91425" bIns="91425" anchor="t" anchorCtr="0"/>
          <a:lstStyle>
            <a:lvl1pPr marL="280988" marR="0" lvl="0" indent="-52388" algn="l" rtl="0">
              <a:lnSpc>
                <a:spcPct val="90000"/>
              </a:lnSpc>
              <a:spcBef>
                <a:spcPts val="1320"/>
              </a:spcBef>
              <a:spcAft>
                <a:spcPts val="0"/>
              </a:spcAft>
              <a:buClr>
                <a:srgbClr val="CC9900"/>
              </a:buClr>
              <a:buFont typeface="Verdana"/>
              <a:buChar char="•"/>
              <a:defRPr/>
            </a:lvl1pPr>
            <a:lvl2pPr marL="862013" marR="0" lvl="1" indent="-176212" algn="l" rtl="0">
              <a:lnSpc>
                <a:spcPct val="90000"/>
              </a:lnSpc>
              <a:spcBef>
                <a:spcPts val="1320"/>
              </a:spcBef>
              <a:spcAft>
                <a:spcPts val="0"/>
              </a:spcAft>
              <a:buClr>
                <a:srgbClr val="CC9900"/>
              </a:buClr>
              <a:buFont typeface="Verdana"/>
              <a:buChar char="–"/>
              <a:defRPr/>
            </a:lvl2pPr>
            <a:lvl3pPr marL="1204913" marR="0" lvl="2" indent="-11112" algn="l" rtl="0">
              <a:lnSpc>
                <a:spcPct val="90000"/>
              </a:lnSpc>
              <a:spcBef>
                <a:spcPts val="1320"/>
              </a:spcBef>
              <a:spcAft>
                <a:spcPts val="0"/>
              </a:spcAft>
              <a:buClr>
                <a:srgbClr val="CC9900"/>
              </a:buClr>
              <a:buFont typeface="Verdana"/>
              <a:buChar char="•"/>
              <a:defRPr/>
            </a:lvl3pPr>
            <a:lvl4pPr marL="1600200" marR="0" lvl="3" indent="0" algn="l" rtl="0">
              <a:lnSpc>
                <a:spcPct val="90000"/>
              </a:lnSpc>
              <a:spcBef>
                <a:spcPts val="1320"/>
              </a:spcBef>
              <a:spcAft>
                <a:spcPts val="0"/>
              </a:spcAft>
              <a:buClr>
                <a:srgbClr val="CC9900"/>
              </a:buClr>
              <a:buFont typeface="Verdana"/>
              <a:buChar char="•"/>
              <a:defRPr/>
            </a:lvl4pPr>
            <a:lvl5pPr marL="2057400" marR="0" lvl="4" indent="0" algn="l" rtl="0">
              <a:lnSpc>
                <a:spcPct val="90000"/>
              </a:lnSpc>
              <a:spcBef>
                <a:spcPts val="1320"/>
              </a:spcBef>
              <a:spcAft>
                <a:spcPts val="0"/>
              </a:spcAft>
              <a:buClr>
                <a:srgbClr val="CC9900"/>
              </a:buClr>
              <a:buFont typeface="Verdana"/>
              <a:buChar char="•"/>
              <a:defRPr/>
            </a:lvl5pPr>
            <a:lvl6pPr marL="2514600" marR="0" lvl="5" indent="0" algn="l" rtl="0">
              <a:lnSpc>
                <a:spcPct val="90000"/>
              </a:lnSpc>
              <a:spcBef>
                <a:spcPts val="1320"/>
              </a:spcBef>
              <a:spcAft>
                <a:spcPts val="0"/>
              </a:spcAft>
              <a:buClr>
                <a:srgbClr val="CC9900"/>
              </a:buClr>
              <a:buFont typeface="Verdana"/>
              <a:buChar char="•"/>
              <a:defRPr/>
            </a:lvl6pPr>
            <a:lvl7pPr marL="2971800" marR="0" lvl="6" indent="0" algn="l" rtl="0">
              <a:lnSpc>
                <a:spcPct val="90000"/>
              </a:lnSpc>
              <a:spcBef>
                <a:spcPts val="1320"/>
              </a:spcBef>
              <a:spcAft>
                <a:spcPts val="0"/>
              </a:spcAft>
              <a:buClr>
                <a:srgbClr val="CC9900"/>
              </a:buClr>
              <a:buFont typeface="Verdana"/>
              <a:buChar char="•"/>
              <a:defRPr/>
            </a:lvl7pPr>
            <a:lvl8pPr marL="3429000" marR="0" lvl="7" indent="0" algn="l" rtl="0">
              <a:lnSpc>
                <a:spcPct val="90000"/>
              </a:lnSpc>
              <a:spcBef>
                <a:spcPts val="1320"/>
              </a:spcBef>
              <a:spcAft>
                <a:spcPts val="0"/>
              </a:spcAft>
              <a:buClr>
                <a:srgbClr val="CC9900"/>
              </a:buClr>
              <a:buFont typeface="Verdana"/>
              <a:buChar char="•"/>
              <a:defRPr/>
            </a:lvl8pPr>
            <a:lvl9pPr marL="3886200" marR="0" lvl="8" indent="0" algn="l" rtl="0">
              <a:lnSpc>
                <a:spcPct val="90000"/>
              </a:lnSpc>
              <a:spcBef>
                <a:spcPts val="1320"/>
              </a:spcBef>
              <a:spcAft>
                <a:spcPts val="0"/>
              </a:spcAft>
              <a:buClr>
                <a:srgbClr val="CC9900"/>
              </a:buClr>
              <a:buFont typeface="Verdana"/>
              <a:buChar char="•"/>
              <a:defRPr/>
            </a:lvl9pPr>
          </a:lstStyle>
          <a:p>
            <a:endParaRPr/>
          </a:p>
        </p:txBody>
      </p:sp>
    </p:spTree>
  </p:cSld>
  <p:clrMap bg1="lt1" tx1="dk1" bg2="dk2" tx2="lt2" accent1="accent1" accent2="accent2" accent3="accent3" accent4="accent4" accent5="accent5" accent6="accent6" hlink="hlink" folHlink="folHlink"/>
  <p:sldLayoutIdLst>
    <p:sldLayoutId id="2147483666"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430212" y="1611312"/>
            <a:ext cx="8524874" cy="388935"/>
          </a:xfrm>
          <a:prstGeom prst="rect">
            <a:avLst/>
          </a:prstGeom>
          <a:noFill/>
          <a:ln>
            <a:noFill/>
          </a:ln>
        </p:spPr>
        <p:txBody>
          <a:bodyPr lIns="91425" tIns="91425" rIns="91425" bIns="91425" anchor="b" anchorCtr="0"/>
          <a:lstStyle>
            <a:lvl1pPr marL="0" marR="0" lvl="0" indent="0" algn="l" rtl="0">
              <a:lnSpc>
                <a:spcPct val="90000"/>
              </a:lnSpc>
              <a:spcBef>
                <a:spcPts val="0"/>
              </a:spcBef>
              <a:spcAft>
                <a:spcPts val="0"/>
              </a:spcAft>
              <a:buClr>
                <a:srgbClr val="000000"/>
              </a:buClr>
              <a:buFont typeface="Arial"/>
              <a:buNone/>
              <a:defRPr/>
            </a:lvl1pPr>
            <a:lvl2pPr marL="0" marR="0" lvl="1" indent="0" algn="l" rtl="0">
              <a:lnSpc>
                <a:spcPct val="90000"/>
              </a:lnSpc>
              <a:spcBef>
                <a:spcPts val="0"/>
              </a:spcBef>
              <a:spcAft>
                <a:spcPts val="0"/>
              </a:spcAft>
              <a:buClr>
                <a:srgbClr val="000000"/>
              </a:buClr>
              <a:buFont typeface="Arial"/>
              <a:buNone/>
              <a:defRPr/>
            </a:lvl2pPr>
            <a:lvl3pPr marL="0" marR="0" lvl="2" indent="0" algn="l" rtl="0">
              <a:lnSpc>
                <a:spcPct val="90000"/>
              </a:lnSpc>
              <a:spcBef>
                <a:spcPts val="0"/>
              </a:spcBef>
              <a:spcAft>
                <a:spcPts val="0"/>
              </a:spcAft>
              <a:defRPr/>
            </a:lvl3pPr>
            <a:lvl4pPr marL="0" marR="0" lvl="3" indent="0" algn="l" rtl="0">
              <a:lnSpc>
                <a:spcPct val="90000"/>
              </a:lnSpc>
              <a:spcBef>
                <a:spcPts val="0"/>
              </a:spcBef>
              <a:spcAft>
                <a:spcPts val="0"/>
              </a:spcAft>
              <a:defRPr/>
            </a:lvl4pPr>
            <a:lvl5pPr marL="0" marR="0" lvl="4" indent="0" algn="l" rtl="0">
              <a:lnSpc>
                <a:spcPct val="90000"/>
              </a:lnSpc>
              <a:spcBef>
                <a:spcPts val="0"/>
              </a:spcBef>
              <a:spcAft>
                <a:spcPts val="0"/>
              </a:spcAft>
              <a:defRPr/>
            </a:lvl5pPr>
            <a:lvl6pPr marL="457200" marR="0" lvl="5" indent="0" algn="l" rtl="0">
              <a:lnSpc>
                <a:spcPct val="90000"/>
              </a:lnSpc>
              <a:spcBef>
                <a:spcPts val="0"/>
              </a:spcBef>
              <a:spcAft>
                <a:spcPts val="0"/>
              </a:spcAft>
              <a:defRPr/>
            </a:lvl6pPr>
            <a:lvl7pPr marL="914400" marR="0" lvl="6" indent="0" algn="l" rtl="0">
              <a:lnSpc>
                <a:spcPct val="90000"/>
              </a:lnSpc>
              <a:spcBef>
                <a:spcPts val="0"/>
              </a:spcBef>
              <a:spcAft>
                <a:spcPts val="0"/>
              </a:spcAft>
              <a:defRPr/>
            </a:lvl7pPr>
            <a:lvl8pPr marL="1371600" marR="0" lvl="7" indent="0" algn="l" rtl="0">
              <a:lnSpc>
                <a:spcPct val="90000"/>
              </a:lnSpc>
              <a:spcBef>
                <a:spcPts val="0"/>
              </a:spcBef>
              <a:spcAft>
                <a:spcPts val="0"/>
              </a:spcAft>
              <a:defRPr/>
            </a:lvl8pPr>
            <a:lvl9pPr marL="1828800" marR="0" lvl="8" indent="0" algn="l" rtl="0">
              <a:lnSpc>
                <a:spcPct val="90000"/>
              </a:lnSpc>
              <a:spcBef>
                <a:spcPts val="0"/>
              </a:spcBef>
              <a:spcAft>
                <a:spcPts val="0"/>
              </a:spcAft>
              <a:defRPr/>
            </a:lvl9pPr>
          </a:lstStyle>
          <a:p>
            <a:endParaRPr/>
          </a:p>
        </p:txBody>
      </p:sp>
      <p:sp>
        <p:nvSpPr>
          <p:cNvPr id="176" name="Shape 176"/>
          <p:cNvSpPr txBox="1">
            <a:spLocks noGrp="1"/>
          </p:cNvSpPr>
          <p:nvPr>
            <p:ph type="body" idx="1"/>
          </p:nvPr>
        </p:nvSpPr>
        <p:spPr>
          <a:xfrm>
            <a:off x="330200" y="2346325"/>
            <a:ext cx="8613774" cy="3686174"/>
          </a:xfrm>
          <a:prstGeom prst="rect">
            <a:avLst/>
          </a:prstGeom>
          <a:noFill/>
          <a:ln>
            <a:noFill/>
          </a:ln>
        </p:spPr>
        <p:txBody>
          <a:bodyPr lIns="91425" tIns="91425" rIns="91425" bIns="91425" anchor="t" anchorCtr="0"/>
          <a:lstStyle>
            <a:lvl1pPr marL="280988" marR="0" lvl="0" indent="-52388" algn="l" rtl="0">
              <a:lnSpc>
                <a:spcPct val="90000"/>
              </a:lnSpc>
              <a:spcBef>
                <a:spcPts val="1320"/>
              </a:spcBef>
              <a:spcAft>
                <a:spcPts val="0"/>
              </a:spcAft>
              <a:buClr>
                <a:srgbClr val="CC9900"/>
              </a:buClr>
              <a:buFont typeface="Verdana"/>
              <a:buChar char="•"/>
              <a:defRPr/>
            </a:lvl1pPr>
            <a:lvl2pPr marL="862013" marR="0" lvl="1" indent="-176212" algn="l" rtl="0">
              <a:lnSpc>
                <a:spcPct val="90000"/>
              </a:lnSpc>
              <a:spcBef>
                <a:spcPts val="1320"/>
              </a:spcBef>
              <a:spcAft>
                <a:spcPts val="0"/>
              </a:spcAft>
              <a:buClr>
                <a:srgbClr val="CC9900"/>
              </a:buClr>
              <a:buFont typeface="Verdana"/>
              <a:buChar char="–"/>
              <a:defRPr/>
            </a:lvl2pPr>
            <a:lvl3pPr marL="1204913" marR="0" lvl="2" indent="-11112" algn="l" rtl="0">
              <a:lnSpc>
                <a:spcPct val="90000"/>
              </a:lnSpc>
              <a:spcBef>
                <a:spcPts val="1320"/>
              </a:spcBef>
              <a:spcAft>
                <a:spcPts val="0"/>
              </a:spcAft>
              <a:buClr>
                <a:srgbClr val="CC9900"/>
              </a:buClr>
              <a:buFont typeface="Verdana"/>
              <a:buChar char="•"/>
              <a:defRPr/>
            </a:lvl3pPr>
            <a:lvl4pPr marL="1600200" marR="0" lvl="3" indent="0" algn="l" rtl="0">
              <a:lnSpc>
                <a:spcPct val="90000"/>
              </a:lnSpc>
              <a:spcBef>
                <a:spcPts val="1320"/>
              </a:spcBef>
              <a:spcAft>
                <a:spcPts val="0"/>
              </a:spcAft>
              <a:buClr>
                <a:srgbClr val="CC9900"/>
              </a:buClr>
              <a:buFont typeface="Verdana"/>
              <a:buChar char="•"/>
              <a:defRPr/>
            </a:lvl4pPr>
            <a:lvl5pPr marL="2057400" marR="0" lvl="4" indent="0" algn="l" rtl="0">
              <a:lnSpc>
                <a:spcPct val="90000"/>
              </a:lnSpc>
              <a:spcBef>
                <a:spcPts val="1320"/>
              </a:spcBef>
              <a:spcAft>
                <a:spcPts val="0"/>
              </a:spcAft>
              <a:buClr>
                <a:srgbClr val="CC9900"/>
              </a:buClr>
              <a:buFont typeface="Verdana"/>
              <a:buChar char="•"/>
              <a:defRPr/>
            </a:lvl5pPr>
            <a:lvl6pPr marL="2514600" marR="0" lvl="5" indent="0" algn="l" rtl="0">
              <a:lnSpc>
                <a:spcPct val="90000"/>
              </a:lnSpc>
              <a:spcBef>
                <a:spcPts val="1320"/>
              </a:spcBef>
              <a:spcAft>
                <a:spcPts val="0"/>
              </a:spcAft>
              <a:buClr>
                <a:srgbClr val="CC9900"/>
              </a:buClr>
              <a:buFont typeface="Verdana"/>
              <a:buChar char="•"/>
              <a:defRPr/>
            </a:lvl6pPr>
            <a:lvl7pPr marL="2971800" marR="0" lvl="6" indent="0" algn="l" rtl="0">
              <a:lnSpc>
                <a:spcPct val="90000"/>
              </a:lnSpc>
              <a:spcBef>
                <a:spcPts val="1320"/>
              </a:spcBef>
              <a:spcAft>
                <a:spcPts val="0"/>
              </a:spcAft>
              <a:buClr>
                <a:srgbClr val="CC9900"/>
              </a:buClr>
              <a:buFont typeface="Verdana"/>
              <a:buChar char="•"/>
              <a:defRPr/>
            </a:lvl7pPr>
            <a:lvl8pPr marL="3429000" marR="0" lvl="7" indent="0" algn="l" rtl="0">
              <a:lnSpc>
                <a:spcPct val="90000"/>
              </a:lnSpc>
              <a:spcBef>
                <a:spcPts val="1320"/>
              </a:spcBef>
              <a:spcAft>
                <a:spcPts val="0"/>
              </a:spcAft>
              <a:buClr>
                <a:srgbClr val="CC9900"/>
              </a:buClr>
              <a:buFont typeface="Verdana"/>
              <a:buChar char="•"/>
              <a:defRPr/>
            </a:lvl8pPr>
            <a:lvl9pPr marL="3886200" marR="0" lvl="8" indent="0" algn="l" rtl="0">
              <a:lnSpc>
                <a:spcPct val="90000"/>
              </a:lnSpc>
              <a:spcBef>
                <a:spcPts val="1320"/>
              </a:spcBef>
              <a:spcAft>
                <a:spcPts val="0"/>
              </a:spcAft>
              <a:buClr>
                <a:srgbClr val="CC9900"/>
              </a:buClr>
              <a:buFont typeface="Verdana"/>
              <a:buChar char="•"/>
              <a:defRPr/>
            </a:lvl9pPr>
          </a:lstStyle>
          <a:p>
            <a:endParaRPr/>
          </a:p>
        </p:txBody>
      </p:sp>
    </p:spTree>
  </p:cSld>
  <p:clrMap bg1="lt1" tx1="dk1" bg2="dk2" tx2="lt2" accent1="accent1" accent2="accent2" accent3="accent3" accent4="accent4" accent5="accent5" accent6="accent6" hlink="hlink" folHlink="folHlink"/>
  <p:sldLayoutIdLst>
    <p:sldLayoutId id="2147483667"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2">
            <a:alphaModFix/>
          </a:blip>
          <a:stretch>
            <a:fillRect/>
          </a:stretch>
        </a:blipFill>
        <a:effectLst/>
      </p:bgPr>
    </p:bg>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430212" y="1611312"/>
            <a:ext cx="8524874" cy="388935"/>
          </a:xfrm>
          <a:prstGeom prst="rect">
            <a:avLst/>
          </a:prstGeom>
          <a:noFill/>
          <a:ln>
            <a:noFill/>
          </a:ln>
        </p:spPr>
        <p:txBody>
          <a:bodyPr lIns="91425" tIns="91425" rIns="91425" bIns="91425" anchor="b" anchorCtr="0"/>
          <a:lstStyle>
            <a:lvl1pPr marL="0" marR="0" lvl="0" indent="0" algn="l" rtl="0">
              <a:lnSpc>
                <a:spcPct val="90000"/>
              </a:lnSpc>
              <a:spcBef>
                <a:spcPts val="0"/>
              </a:spcBef>
              <a:spcAft>
                <a:spcPts val="0"/>
              </a:spcAft>
              <a:buClr>
                <a:srgbClr val="000000"/>
              </a:buClr>
              <a:buFont typeface="Arial"/>
              <a:buNone/>
              <a:defRPr/>
            </a:lvl1pPr>
            <a:lvl2pPr marL="0" marR="0" lvl="1" indent="0" algn="l" rtl="0">
              <a:lnSpc>
                <a:spcPct val="90000"/>
              </a:lnSpc>
              <a:spcBef>
                <a:spcPts val="0"/>
              </a:spcBef>
              <a:spcAft>
                <a:spcPts val="0"/>
              </a:spcAft>
              <a:buClr>
                <a:srgbClr val="000000"/>
              </a:buClr>
              <a:buFont typeface="Arial"/>
              <a:buNone/>
              <a:defRPr/>
            </a:lvl2pPr>
            <a:lvl3pPr marL="0" marR="0" lvl="2" indent="0" algn="l" rtl="0">
              <a:lnSpc>
                <a:spcPct val="90000"/>
              </a:lnSpc>
              <a:spcBef>
                <a:spcPts val="0"/>
              </a:spcBef>
              <a:spcAft>
                <a:spcPts val="0"/>
              </a:spcAft>
              <a:defRPr/>
            </a:lvl3pPr>
            <a:lvl4pPr marL="0" marR="0" lvl="3" indent="0" algn="l" rtl="0">
              <a:lnSpc>
                <a:spcPct val="90000"/>
              </a:lnSpc>
              <a:spcBef>
                <a:spcPts val="0"/>
              </a:spcBef>
              <a:spcAft>
                <a:spcPts val="0"/>
              </a:spcAft>
              <a:defRPr/>
            </a:lvl4pPr>
            <a:lvl5pPr marL="0" marR="0" lvl="4" indent="0" algn="l" rtl="0">
              <a:lnSpc>
                <a:spcPct val="90000"/>
              </a:lnSpc>
              <a:spcBef>
                <a:spcPts val="0"/>
              </a:spcBef>
              <a:spcAft>
                <a:spcPts val="0"/>
              </a:spcAft>
              <a:defRPr/>
            </a:lvl5pPr>
            <a:lvl6pPr marL="457200" marR="0" lvl="5" indent="0" algn="l" rtl="0">
              <a:lnSpc>
                <a:spcPct val="90000"/>
              </a:lnSpc>
              <a:spcBef>
                <a:spcPts val="0"/>
              </a:spcBef>
              <a:spcAft>
                <a:spcPts val="0"/>
              </a:spcAft>
              <a:defRPr/>
            </a:lvl6pPr>
            <a:lvl7pPr marL="914400" marR="0" lvl="6" indent="0" algn="l" rtl="0">
              <a:lnSpc>
                <a:spcPct val="90000"/>
              </a:lnSpc>
              <a:spcBef>
                <a:spcPts val="0"/>
              </a:spcBef>
              <a:spcAft>
                <a:spcPts val="0"/>
              </a:spcAft>
              <a:defRPr/>
            </a:lvl7pPr>
            <a:lvl8pPr marL="1371600" marR="0" lvl="7" indent="0" algn="l" rtl="0">
              <a:lnSpc>
                <a:spcPct val="90000"/>
              </a:lnSpc>
              <a:spcBef>
                <a:spcPts val="0"/>
              </a:spcBef>
              <a:spcAft>
                <a:spcPts val="0"/>
              </a:spcAft>
              <a:defRPr/>
            </a:lvl8pPr>
            <a:lvl9pPr marL="1828800" marR="0" lvl="8" indent="0" algn="l" rtl="0">
              <a:lnSpc>
                <a:spcPct val="90000"/>
              </a:lnSpc>
              <a:spcBef>
                <a:spcPts val="0"/>
              </a:spcBef>
              <a:spcAft>
                <a:spcPts val="0"/>
              </a:spcAft>
              <a:defRPr/>
            </a:lvl9pPr>
          </a:lstStyle>
          <a:p>
            <a:endParaRPr/>
          </a:p>
        </p:txBody>
      </p:sp>
      <p:sp>
        <p:nvSpPr>
          <p:cNvPr id="118" name="Shape 118"/>
          <p:cNvSpPr txBox="1">
            <a:spLocks noGrp="1"/>
          </p:cNvSpPr>
          <p:nvPr>
            <p:ph type="body" idx="1"/>
          </p:nvPr>
        </p:nvSpPr>
        <p:spPr>
          <a:xfrm>
            <a:off x="330200" y="2346325"/>
            <a:ext cx="8613774" cy="3686174"/>
          </a:xfrm>
          <a:prstGeom prst="rect">
            <a:avLst/>
          </a:prstGeom>
          <a:noFill/>
          <a:ln>
            <a:noFill/>
          </a:ln>
        </p:spPr>
        <p:txBody>
          <a:bodyPr lIns="91425" tIns="91425" rIns="91425" bIns="91425" anchor="t" anchorCtr="0"/>
          <a:lstStyle>
            <a:lvl1pPr marL="280988" marR="0" lvl="0" indent="-52388" algn="l" rtl="0">
              <a:lnSpc>
                <a:spcPct val="90000"/>
              </a:lnSpc>
              <a:spcBef>
                <a:spcPts val="1320"/>
              </a:spcBef>
              <a:spcAft>
                <a:spcPts val="0"/>
              </a:spcAft>
              <a:buClr>
                <a:srgbClr val="CC9900"/>
              </a:buClr>
              <a:buFont typeface="Verdana"/>
              <a:buChar char="•"/>
              <a:defRPr/>
            </a:lvl1pPr>
            <a:lvl2pPr marL="862013" marR="0" lvl="1" indent="-176212" algn="l" rtl="0">
              <a:lnSpc>
                <a:spcPct val="90000"/>
              </a:lnSpc>
              <a:spcBef>
                <a:spcPts val="1320"/>
              </a:spcBef>
              <a:spcAft>
                <a:spcPts val="0"/>
              </a:spcAft>
              <a:buClr>
                <a:srgbClr val="CC9900"/>
              </a:buClr>
              <a:buFont typeface="Verdana"/>
              <a:buChar char="–"/>
              <a:defRPr/>
            </a:lvl2pPr>
            <a:lvl3pPr marL="1204913" marR="0" lvl="2" indent="-11112" algn="l" rtl="0">
              <a:lnSpc>
                <a:spcPct val="90000"/>
              </a:lnSpc>
              <a:spcBef>
                <a:spcPts val="1320"/>
              </a:spcBef>
              <a:spcAft>
                <a:spcPts val="0"/>
              </a:spcAft>
              <a:buClr>
                <a:srgbClr val="CC9900"/>
              </a:buClr>
              <a:buFont typeface="Verdana"/>
              <a:buChar char="•"/>
              <a:defRPr/>
            </a:lvl3pPr>
            <a:lvl4pPr marL="1600200" marR="0" lvl="3" indent="0" algn="l" rtl="0">
              <a:lnSpc>
                <a:spcPct val="90000"/>
              </a:lnSpc>
              <a:spcBef>
                <a:spcPts val="1320"/>
              </a:spcBef>
              <a:spcAft>
                <a:spcPts val="0"/>
              </a:spcAft>
              <a:buClr>
                <a:srgbClr val="CC9900"/>
              </a:buClr>
              <a:buFont typeface="Verdana"/>
              <a:buChar char="•"/>
              <a:defRPr/>
            </a:lvl4pPr>
            <a:lvl5pPr marL="2057400" marR="0" lvl="4" indent="0" algn="l" rtl="0">
              <a:lnSpc>
                <a:spcPct val="90000"/>
              </a:lnSpc>
              <a:spcBef>
                <a:spcPts val="1320"/>
              </a:spcBef>
              <a:spcAft>
                <a:spcPts val="0"/>
              </a:spcAft>
              <a:buClr>
                <a:srgbClr val="CC9900"/>
              </a:buClr>
              <a:buFont typeface="Verdana"/>
              <a:buChar char="•"/>
              <a:defRPr/>
            </a:lvl5pPr>
            <a:lvl6pPr marL="2514600" marR="0" lvl="5" indent="0" algn="l" rtl="0">
              <a:lnSpc>
                <a:spcPct val="90000"/>
              </a:lnSpc>
              <a:spcBef>
                <a:spcPts val="1320"/>
              </a:spcBef>
              <a:spcAft>
                <a:spcPts val="0"/>
              </a:spcAft>
              <a:buClr>
                <a:srgbClr val="CC9900"/>
              </a:buClr>
              <a:buFont typeface="Verdana"/>
              <a:buChar char="•"/>
              <a:defRPr/>
            </a:lvl6pPr>
            <a:lvl7pPr marL="2971800" marR="0" lvl="6" indent="0" algn="l" rtl="0">
              <a:lnSpc>
                <a:spcPct val="90000"/>
              </a:lnSpc>
              <a:spcBef>
                <a:spcPts val="1320"/>
              </a:spcBef>
              <a:spcAft>
                <a:spcPts val="0"/>
              </a:spcAft>
              <a:buClr>
                <a:srgbClr val="CC9900"/>
              </a:buClr>
              <a:buFont typeface="Verdana"/>
              <a:buChar char="•"/>
              <a:defRPr/>
            </a:lvl7pPr>
            <a:lvl8pPr marL="3429000" marR="0" lvl="7" indent="0" algn="l" rtl="0">
              <a:lnSpc>
                <a:spcPct val="90000"/>
              </a:lnSpc>
              <a:spcBef>
                <a:spcPts val="1320"/>
              </a:spcBef>
              <a:spcAft>
                <a:spcPts val="0"/>
              </a:spcAft>
              <a:buClr>
                <a:srgbClr val="CC9900"/>
              </a:buClr>
              <a:buFont typeface="Verdana"/>
              <a:buChar char="•"/>
              <a:defRPr/>
            </a:lvl8pPr>
            <a:lvl9pPr marL="3886200" marR="0" lvl="8" indent="0" algn="l" rtl="0">
              <a:lnSpc>
                <a:spcPct val="90000"/>
              </a:lnSpc>
              <a:spcBef>
                <a:spcPts val="1320"/>
              </a:spcBef>
              <a:spcAft>
                <a:spcPts val="0"/>
              </a:spcAft>
              <a:buClr>
                <a:srgbClr val="CC9900"/>
              </a:buClr>
              <a:buFont typeface="Verdana"/>
              <a:buChar char="•"/>
              <a:defRPr/>
            </a:lvl9pPr>
          </a:lstStyle>
          <a:p>
            <a:endParaRPr/>
          </a:p>
        </p:txBody>
      </p:sp>
      <p:sp>
        <p:nvSpPr>
          <p:cNvPr id="119" name="Shape 119"/>
          <p:cNvSpPr txBox="1"/>
          <p:nvPr/>
        </p:nvSpPr>
        <p:spPr>
          <a:xfrm>
            <a:off x="6003925" y="6089650"/>
            <a:ext cx="2820987" cy="45720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000000"/>
              </a:buClr>
              <a:buFont typeface="Arial"/>
              <a:buNone/>
            </a:pPr>
            <a:endParaRPr sz="2400" b="0" i="0" u="none" strike="noStrike" cap="none">
              <a:solidFill>
                <a:schemeClr val="dk1"/>
              </a:solidFill>
              <a:latin typeface="Arial"/>
              <a:ea typeface="Arial"/>
              <a:cs typeface="Arial"/>
              <a:sym typeface="Arial"/>
            </a:endParaRPr>
          </a:p>
        </p:txBody>
      </p:sp>
      <p:pic>
        <p:nvPicPr>
          <p:cNvPr id="120" name="Shape 120"/>
          <p:cNvPicPr preferRelativeResize="0"/>
          <p:nvPr/>
        </p:nvPicPr>
        <p:blipFill rotWithShape="1">
          <a:blip r:embed="rId3">
            <a:alphaModFix/>
          </a:blip>
          <a:srcRect/>
          <a:stretch/>
        </p:blipFill>
        <p:spPr>
          <a:xfrm>
            <a:off x="0" y="0"/>
            <a:ext cx="9144000" cy="1144587"/>
          </a:xfrm>
          <a:prstGeom prst="rect">
            <a:avLst/>
          </a:prstGeom>
          <a:noFill/>
          <a:ln>
            <a:noFill/>
          </a:ln>
        </p:spPr>
      </p:pic>
      <p:sp>
        <p:nvSpPr>
          <p:cNvPr id="121" name="Shape 121"/>
          <p:cNvSpPr txBox="1"/>
          <p:nvPr/>
        </p:nvSpPr>
        <p:spPr>
          <a:xfrm>
            <a:off x="303212" y="6581775"/>
            <a:ext cx="8840786" cy="269873"/>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000000"/>
              </a:buClr>
              <a:buFont typeface="Arial"/>
              <a:buNone/>
            </a:pPr>
            <a:endParaRPr sz="2400" b="0" i="0" u="none" strike="noStrike" cap="none">
              <a:solidFill>
                <a:schemeClr val="dk1"/>
              </a:solidFill>
              <a:latin typeface="Arial"/>
              <a:ea typeface="Arial"/>
              <a:cs typeface="Arial"/>
              <a:sym typeface="Arial"/>
            </a:endParaRPr>
          </a:p>
        </p:txBody>
      </p:sp>
      <p:sp>
        <p:nvSpPr>
          <p:cNvPr id="122" name="Shape 122"/>
          <p:cNvSpPr txBox="1"/>
          <p:nvPr/>
        </p:nvSpPr>
        <p:spPr>
          <a:xfrm>
            <a:off x="0" y="6588125"/>
            <a:ext cx="9144000" cy="269873"/>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1000" b="0" i="0" u="none" strike="noStrike" cap="none">
                <a:solidFill>
                  <a:schemeClr val="dk1"/>
                </a:solidFill>
                <a:latin typeface="Arial"/>
                <a:ea typeface="Arial"/>
                <a:cs typeface="Arial"/>
                <a:sym typeface="Arial"/>
              </a:rPr>
              <a:t>Copyright © 2014 Wolters Kluwer Health | Lippincott Williams &amp; Wilkins </a:t>
            </a:r>
          </a:p>
        </p:txBody>
      </p:sp>
    </p:spTree>
  </p:cSld>
  <p:clrMap bg1="lt1" tx1="dk1" bg2="dk2" tx2="lt2" accent1="accent1" accent2="accent2" accent3="accent3" accent4="accent4" accent5="accent5" accent6="accent6" hlink="hlink" folHlink="folHlink"/>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430212" y="1611312"/>
            <a:ext cx="8524874" cy="388935"/>
          </a:xfrm>
          <a:prstGeom prst="rect">
            <a:avLst/>
          </a:prstGeom>
          <a:noFill/>
          <a:ln>
            <a:noFill/>
          </a:ln>
        </p:spPr>
        <p:txBody>
          <a:bodyPr lIns="91425" tIns="91425" rIns="91425" bIns="91425" anchor="b" anchorCtr="0"/>
          <a:lstStyle>
            <a:lvl1pPr marL="0" marR="0" lvl="0" indent="0" algn="l" rtl="0">
              <a:lnSpc>
                <a:spcPct val="90000"/>
              </a:lnSpc>
              <a:spcBef>
                <a:spcPts val="0"/>
              </a:spcBef>
              <a:spcAft>
                <a:spcPts val="0"/>
              </a:spcAft>
              <a:buClr>
                <a:srgbClr val="000000"/>
              </a:buClr>
              <a:buFont typeface="Arial"/>
              <a:buNone/>
              <a:defRPr/>
            </a:lvl1pPr>
            <a:lvl2pPr marL="0" marR="0" lvl="1" indent="0" algn="l" rtl="0">
              <a:lnSpc>
                <a:spcPct val="90000"/>
              </a:lnSpc>
              <a:spcBef>
                <a:spcPts val="0"/>
              </a:spcBef>
              <a:spcAft>
                <a:spcPts val="0"/>
              </a:spcAft>
              <a:buClr>
                <a:srgbClr val="000000"/>
              </a:buClr>
              <a:buFont typeface="Arial"/>
              <a:buNone/>
              <a:defRPr/>
            </a:lvl2pPr>
            <a:lvl3pPr marL="0" marR="0" lvl="2" indent="0" algn="l" rtl="0">
              <a:lnSpc>
                <a:spcPct val="90000"/>
              </a:lnSpc>
              <a:spcBef>
                <a:spcPts val="0"/>
              </a:spcBef>
              <a:spcAft>
                <a:spcPts val="0"/>
              </a:spcAft>
              <a:defRPr/>
            </a:lvl3pPr>
            <a:lvl4pPr marL="0" marR="0" lvl="3" indent="0" algn="l" rtl="0">
              <a:lnSpc>
                <a:spcPct val="90000"/>
              </a:lnSpc>
              <a:spcBef>
                <a:spcPts val="0"/>
              </a:spcBef>
              <a:spcAft>
                <a:spcPts val="0"/>
              </a:spcAft>
              <a:defRPr/>
            </a:lvl4pPr>
            <a:lvl5pPr marL="0" marR="0" lvl="4" indent="0" algn="l" rtl="0">
              <a:lnSpc>
                <a:spcPct val="90000"/>
              </a:lnSpc>
              <a:spcBef>
                <a:spcPts val="0"/>
              </a:spcBef>
              <a:spcAft>
                <a:spcPts val="0"/>
              </a:spcAft>
              <a:defRPr/>
            </a:lvl5pPr>
            <a:lvl6pPr marL="457200" marR="0" lvl="5" indent="0" algn="l" rtl="0">
              <a:lnSpc>
                <a:spcPct val="90000"/>
              </a:lnSpc>
              <a:spcBef>
                <a:spcPts val="0"/>
              </a:spcBef>
              <a:spcAft>
                <a:spcPts val="0"/>
              </a:spcAft>
              <a:defRPr/>
            </a:lvl6pPr>
            <a:lvl7pPr marL="914400" marR="0" lvl="6" indent="0" algn="l" rtl="0">
              <a:lnSpc>
                <a:spcPct val="90000"/>
              </a:lnSpc>
              <a:spcBef>
                <a:spcPts val="0"/>
              </a:spcBef>
              <a:spcAft>
                <a:spcPts val="0"/>
              </a:spcAft>
              <a:defRPr/>
            </a:lvl7pPr>
            <a:lvl8pPr marL="1371600" marR="0" lvl="7" indent="0" algn="l" rtl="0">
              <a:lnSpc>
                <a:spcPct val="90000"/>
              </a:lnSpc>
              <a:spcBef>
                <a:spcPts val="0"/>
              </a:spcBef>
              <a:spcAft>
                <a:spcPts val="0"/>
              </a:spcAft>
              <a:defRPr/>
            </a:lvl8pPr>
            <a:lvl9pPr marL="1828800" marR="0" lvl="8" indent="0" algn="l" rtl="0">
              <a:lnSpc>
                <a:spcPct val="90000"/>
              </a:lnSpc>
              <a:spcBef>
                <a:spcPts val="0"/>
              </a:spcBef>
              <a:spcAft>
                <a:spcPts val="0"/>
              </a:spcAft>
              <a:defRPr/>
            </a:lvl9pPr>
          </a:lstStyle>
          <a:p>
            <a:endParaRPr/>
          </a:p>
        </p:txBody>
      </p:sp>
      <p:sp>
        <p:nvSpPr>
          <p:cNvPr id="125" name="Shape 125"/>
          <p:cNvSpPr txBox="1">
            <a:spLocks noGrp="1"/>
          </p:cNvSpPr>
          <p:nvPr>
            <p:ph type="body" idx="1"/>
          </p:nvPr>
        </p:nvSpPr>
        <p:spPr>
          <a:xfrm>
            <a:off x="330200" y="2346325"/>
            <a:ext cx="8613774" cy="3686174"/>
          </a:xfrm>
          <a:prstGeom prst="rect">
            <a:avLst/>
          </a:prstGeom>
          <a:noFill/>
          <a:ln>
            <a:noFill/>
          </a:ln>
        </p:spPr>
        <p:txBody>
          <a:bodyPr lIns="91425" tIns="91425" rIns="91425" bIns="91425" anchor="t" anchorCtr="0"/>
          <a:lstStyle>
            <a:lvl1pPr marL="280988" marR="0" lvl="0" indent="-52388" algn="l" rtl="0">
              <a:lnSpc>
                <a:spcPct val="90000"/>
              </a:lnSpc>
              <a:spcBef>
                <a:spcPts val="1320"/>
              </a:spcBef>
              <a:spcAft>
                <a:spcPts val="0"/>
              </a:spcAft>
              <a:buClr>
                <a:srgbClr val="CC9900"/>
              </a:buClr>
              <a:buFont typeface="Verdana"/>
              <a:buChar char="•"/>
              <a:defRPr/>
            </a:lvl1pPr>
            <a:lvl2pPr marL="862013" marR="0" lvl="1" indent="-176212" algn="l" rtl="0">
              <a:lnSpc>
                <a:spcPct val="90000"/>
              </a:lnSpc>
              <a:spcBef>
                <a:spcPts val="1320"/>
              </a:spcBef>
              <a:spcAft>
                <a:spcPts val="0"/>
              </a:spcAft>
              <a:buClr>
                <a:srgbClr val="CC9900"/>
              </a:buClr>
              <a:buFont typeface="Verdana"/>
              <a:buChar char="–"/>
              <a:defRPr/>
            </a:lvl2pPr>
            <a:lvl3pPr marL="1204913" marR="0" lvl="2" indent="-11112" algn="l" rtl="0">
              <a:lnSpc>
                <a:spcPct val="90000"/>
              </a:lnSpc>
              <a:spcBef>
                <a:spcPts val="1320"/>
              </a:spcBef>
              <a:spcAft>
                <a:spcPts val="0"/>
              </a:spcAft>
              <a:buClr>
                <a:srgbClr val="CC9900"/>
              </a:buClr>
              <a:buFont typeface="Verdana"/>
              <a:buChar char="•"/>
              <a:defRPr/>
            </a:lvl3pPr>
            <a:lvl4pPr marL="1600200" marR="0" lvl="3" indent="0" algn="l" rtl="0">
              <a:lnSpc>
                <a:spcPct val="90000"/>
              </a:lnSpc>
              <a:spcBef>
                <a:spcPts val="1320"/>
              </a:spcBef>
              <a:spcAft>
                <a:spcPts val="0"/>
              </a:spcAft>
              <a:buClr>
                <a:srgbClr val="CC9900"/>
              </a:buClr>
              <a:buFont typeface="Verdana"/>
              <a:buChar char="•"/>
              <a:defRPr/>
            </a:lvl4pPr>
            <a:lvl5pPr marL="2057400" marR="0" lvl="4" indent="0" algn="l" rtl="0">
              <a:lnSpc>
                <a:spcPct val="90000"/>
              </a:lnSpc>
              <a:spcBef>
                <a:spcPts val="1320"/>
              </a:spcBef>
              <a:spcAft>
                <a:spcPts val="0"/>
              </a:spcAft>
              <a:buClr>
                <a:srgbClr val="CC9900"/>
              </a:buClr>
              <a:buFont typeface="Verdana"/>
              <a:buChar char="•"/>
              <a:defRPr/>
            </a:lvl5pPr>
            <a:lvl6pPr marL="2514600" marR="0" lvl="5" indent="0" algn="l" rtl="0">
              <a:lnSpc>
                <a:spcPct val="90000"/>
              </a:lnSpc>
              <a:spcBef>
                <a:spcPts val="1320"/>
              </a:spcBef>
              <a:spcAft>
                <a:spcPts val="0"/>
              </a:spcAft>
              <a:buClr>
                <a:srgbClr val="CC9900"/>
              </a:buClr>
              <a:buFont typeface="Verdana"/>
              <a:buChar char="•"/>
              <a:defRPr/>
            </a:lvl6pPr>
            <a:lvl7pPr marL="2971800" marR="0" lvl="6" indent="0" algn="l" rtl="0">
              <a:lnSpc>
                <a:spcPct val="90000"/>
              </a:lnSpc>
              <a:spcBef>
                <a:spcPts val="1320"/>
              </a:spcBef>
              <a:spcAft>
                <a:spcPts val="0"/>
              </a:spcAft>
              <a:buClr>
                <a:srgbClr val="CC9900"/>
              </a:buClr>
              <a:buFont typeface="Verdana"/>
              <a:buChar char="•"/>
              <a:defRPr/>
            </a:lvl7pPr>
            <a:lvl8pPr marL="3429000" marR="0" lvl="7" indent="0" algn="l" rtl="0">
              <a:lnSpc>
                <a:spcPct val="90000"/>
              </a:lnSpc>
              <a:spcBef>
                <a:spcPts val="1320"/>
              </a:spcBef>
              <a:spcAft>
                <a:spcPts val="0"/>
              </a:spcAft>
              <a:buClr>
                <a:srgbClr val="CC9900"/>
              </a:buClr>
              <a:buFont typeface="Verdana"/>
              <a:buChar char="•"/>
              <a:defRPr/>
            </a:lvl8pPr>
            <a:lvl9pPr marL="3886200" marR="0" lvl="8" indent="0" algn="l" rtl="0">
              <a:lnSpc>
                <a:spcPct val="90000"/>
              </a:lnSpc>
              <a:spcBef>
                <a:spcPts val="1320"/>
              </a:spcBef>
              <a:spcAft>
                <a:spcPts val="0"/>
              </a:spcAft>
              <a:buClr>
                <a:srgbClr val="CC9900"/>
              </a:buClr>
              <a:buFont typeface="Verdana"/>
              <a:buChar char="•"/>
              <a:defRPr/>
            </a:lvl9pPr>
          </a:lstStyle>
          <a:p>
            <a:endParaRPr/>
          </a:p>
        </p:txBody>
      </p:sp>
    </p:spTree>
  </p:cSld>
  <p:clrMap bg1="lt1" tx1="dk1" bg2="dk2" tx2="lt2" accent1="accent1" accent2="accent2" accent3="accent3" accent4="accent4" accent5="accent5" accent6="accent6" hlink="hlink" folHlink="folHlink"/>
  <p:sldLayoutIdLst>
    <p:sldLayoutId id="214748365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430212" y="1611312"/>
            <a:ext cx="8524874" cy="388935"/>
          </a:xfrm>
          <a:prstGeom prst="rect">
            <a:avLst/>
          </a:prstGeom>
          <a:noFill/>
          <a:ln>
            <a:noFill/>
          </a:ln>
        </p:spPr>
        <p:txBody>
          <a:bodyPr lIns="91425" tIns="91425" rIns="91425" bIns="91425" anchor="b" anchorCtr="0"/>
          <a:lstStyle>
            <a:lvl1pPr marL="0" marR="0" lvl="0" indent="0" algn="l" rtl="0">
              <a:lnSpc>
                <a:spcPct val="90000"/>
              </a:lnSpc>
              <a:spcBef>
                <a:spcPts val="0"/>
              </a:spcBef>
              <a:spcAft>
                <a:spcPts val="0"/>
              </a:spcAft>
              <a:buClr>
                <a:srgbClr val="000000"/>
              </a:buClr>
              <a:buFont typeface="Arial"/>
              <a:buNone/>
              <a:defRPr/>
            </a:lvl1pPr>
            <a:lvl2pPr marL="0" marR="0" lvl="1" indent="0" algn="l" rtl="0">
              <a:lnSpc>
                <a:spcPct val="90000"/>
              </a:lnSpc>
              <a:spcBef>
                <a:spcPts val="0"/>
              </a:spcBef>
              <a:spcAft>
                <a:spcPts val="0"/>
              </a:spcAft>
              <a:buClr>
                <a:srgbClr val="000000"/>
              </a:buClr>
              <a:buFont typeface="Arial"/>
              <a:buNone/>
              <a:defRPr/>
            </a:lvl2pPr>
            <a:lvl3pPr marL="0" marR="0" lvl="2" indent="0" algn="l" rtl="0">
              <a:lnSpc>
                <a:spcPct val="90000"/>
              </a:lnSpc>
              <a:spcBef>
                <a:spcPts val="0"/>
              </a:spcBef>
              <a:spcAft>
                <a:spcPts val="0"/>
              </a:spcAft>
              <a:defRPr/>
            </a:lvl3pPr>
            <a:lvl4pPr marL="0" marR="0" lvl="3" indent="0" algn="l" rtl="0">
              <a:lnSpc>
                <a:spcPct val="90000"/>
              </a:lnSpc>
              <a:spcBef>
                <a:spcPts val="0"/>
              </a:spcBef>
              <a:spcAft>
                <a:spcPts val="0"/>
              </a:spcAft>
              <a:defRPr/>
            </a:lvl4pPr>
            <a:lvl5pPr marL="0" marR="0" lvl="4" indent="0" algn="l" rtl="0">
              <a:lnSpc>
                <a:spcPct val="90000"/>
              </a:lnSpc>
              <a:spcBef>
                <a:spcPts val="0"/>
              </a:spcBef>
              <a:spcAft>
                <a:spcPts val="0"/>
              </a:spcAft>
              <a:defRPr/>
            </a:lvl5pPr>
            <a:lvl6pPr marL="457200" marR="0" lvl="5" indent="0" algn="l" rtl="0">
              <a:lnSpc>
                <a:spcPct val="90000"/>
              </a:lnSpc>
              <a:spcBef>
                <a:spcPts val="0"/>
              </a:spcBef>
              <a:spcAft>
                <a:spcPts val="0"/>
              </a:spcAft>
              <a:defRPr/>
            </a:lvl6pPr>
            <a:lvl7pPr marL="914400" marR="0" lvl="6" indent="0" algn="l" rtl="0">
              <a:lnSpc>
                <a:spcPct val="90000"/>
              </a:lnSpc>
              <a:spcBef>
                <a:spcPts val="0"/>
              </a:spcBef>
              <a:spcAft>
                <a:spcPts val="0"/>
              </a:spcAft>
              <a:defRPr/>
            </a:lvl7pPr>
            <a:lvl8pPr marL="1371600" marR="0" lvl="7" indent="0" algn="l" rtl="0">
              <a:lnSpc>
                <a:spcPct val="90000"/>
              </a:lnSpc>
              <a:spcBef>
                <a:spcPts val="0"/>
              </a:spcBef>
              <a:spcAft>
                <a:spcPts val="0"/>
              </a:spcAft>
              <a:defRPr/>
            </a:lvl8pPr>
            <a:lvl9pPr marL="1828800" marR="0" lvl="8" indent="0" algn="l" rtl="0">
              <a:lnSpc>
                <a:spcPct val="90000"/>
              </a:lnSpc>
              <a:spcBef>
                <a:spcPts val="0"/>
              </a:spcBef>
              <a:spcAft>
                <a:spcPts val="0"/>
              </a:spcAft>
              <a:defRPr/>
            </a:lvl9pPr>
          </a:lstStyle>
          <a:p>
            <a:endParaRPr/>
          </a:p>
        </p:txBody>
      </p:sp>
      <p:sp>
        <p:nvSpPr>
          <p:cNvPr id="131" name="Shape 131"/>
          <p:cNvSpPr txBox="1">
            <a:spLocks noGrp="1"/>
          </p:cNvSpPr>
          <p:nvPr>
            <p:ph type="body" idx="1"/>
          </p:nvPr>
        </p:nvSpPr>
        <p:spPr>
          <a:xfrm>
            <a:off x="330200" y="2346325"/>
            <a:ext cx="8613774" cy="3686174"/>
          </a:xfrm>
          <a:prstGeom prst="rect">
            <a:avLst/>
          </a:prstGeom>
          <a:noFill/>
          <a:ln>
            <a:noFill/>
          </a:ln>
        </p:spPr>
        <p:txBody>
          <a:bodyPr lIns="91425" tIns="91425" rIns="91425" bIns="91425" anchor="t" anchorCtr="0"/>
          <a:lstStyle>
            <a:lvl1pPr marL="280988" marR="0" lvl="0" indent="-52388" algn="l" rtl="0">
              <a:lnSpc>
                <a:spcPct val="90000"/>
              </a:lnSpc>
              <a:spcBef>
                <a:spcPts val="1320"/>
              </a:spcBef>
              <a:spcAft>
                <a:spcPts val="0"/>
              </a:spcAft>
              <a:buClr>
                <a:srgbClr val="CC9900"/>
              </a:buClr>
              <a:buFont typeface="Verdana"/>
              <a:buChar char="•"/>
              <a:defRPr/>
            </a:lvl1pPr>
            <a:lvl2pPr marL="862013" marR="0" lvl="1" indent="-176212" algn="l" rtl="0">
              <a:lnSpc>
                <a:spcPct val="90000"/>
              </a:lnSpc>
              <a:spcBef>
                <a:spcPts val="1320"/>
              </a:spcBef>
              <a:spcAft>
                <a:spcPts val="0"/>
              </a:spcAft>
              <a:buClr>
                <a:srgbClr val="CC9900"/>
              </a:buClr>
              <a:buFont typeface="Verdana"/>
              <a:buChar char="–"/>
              <a:defRPr/>
            </a:lvl2pPr>
            <a:lvl3pPr marL="1204913" marR="0" lvl="2" indent="-11112" algn="l" rtl="0">
              <a:lnSpc>
                <a:spcPct val="90000"/>
              </a:lnSpc>
              <a:spcBef>
                <a:spcPts val="1320"/>
              </a:spcBef>
              <a:spcAft>
                <a:spcPts val="0"/>
              </a:spcAft>
              <a:buClr>
                <a:srgbClr val="CC9900"/>
              </a:buClr>
              <a:buFont typeface="Verdana"/>
              <a:buChar char="•"/>
              <a:defRPr/>
            </a:lvl3pPr>
            <a:lvl4pPr marL="1600200" marR="0" lvl="3" indent="0" algn="l" rtl="0">
              <a:lnSpc>
                <a:spcPct val="90000"/>
              </a:lnSpc>
              <a:spcBef>
                <a:spcPts val="1320"/>
              </a:spcBef>
              <a:spcAft>
                <a:spcPts val="0"/>
              </a:spcAft>
              <a:buClr>
                <a:srgbClr val="CC9900"/>
              </a:buClr>
              <a:buFont typeface="Verdana"/>
              <a:buChar char="•"/>
              <a:defRPr/>
            </a:lvl4pPr>
            <a:lvl5pPr marL="2057400" marR="0" lvl="4" indent="0" algn="l" rtl="0">
              <a:lnSpc>
                <a:spcPct val="90000"/>
              </a:lnSpc>
              <a:spcBef>
                <a:spcPts val="1320"/>
              </a:spcBef>
              <a:spcAft>
                <a:spcPts val="0"/>
              </a:spcAft>
              <a:buClr>
                <a:srgbClr val="CC9900"/>
              </a:buClr>
              <a:buFont typeface="Verdana"/>
              <a:buChar char="•"/>
              <a:defRPr/>
            </a:lvl5pPr>
            <a:lvl6pPr marL="2514600" marR="0" lvl="5" indent="0" algn="l" rtl="0">
              <a:lnSpc>
                <a:spcPct val="90000"/>
              </a:lnSpc>
              <a:spcBef>
                <a:spcPts val="1320"/>
              </a:spcBef>
              <a:spcAft>
                <a:spcPts val="0"/>
              </a:spcAft>
              <a:buClr>
                <a:srgbClr val="CC9900"/>
              </a:buClr>
              <a:buFont typeface="Verdana"/>
              <a:buChar char="•"/>
              <a:defRPr/>
            </a:lvl6pPr>
            <a:lvl7pPr marL="2971800" marR="0" lvl="6" indent="0" algn="l" rtl="0">
              <a:lnSpc>
                <a:spcPct val="90000"/>
              </a:lnSpc>
              <a:spcBef>
                <a:spcPts val="1320"/>
              </a:spcBef>
              <a:spcAft>
                <a:spcPts val="0"/>
              </a:spcAft>
              <a:buClr>
                <a:srgbClr val="CC9900"/>
              </a:buClr>
              <a:buFont typeface="Verdana"/>
              <a:buChar char="•"/>
              <a:defRPr/>
            </a:lvl7pPr>
            <a:lvl8pPr marL="3429000" marR="0" lvl="7" indent="0" algn="l" rtl="0">
              <a:lnSpc>
                <a:spcPct val="90000"/>
              </a:lnSpc>
              <a:spcBef>
                <a:spcPts val="1320"/>
              </a:spcBef>
              <a:spcAft>
                <a:spcPts val="0"/>
              </a:spcAft>
              <a:buClr>
                <a:srgbClr val="CC9900"/>
              </a:buClr>
              <a:buFont typeface="Verdana"/>
              <a:buChar char="•"/>
              <a:defRPr/>
            </a:lvl8pPr>
            <a:lvl9pPr marL="3886200" marR="0" lvl="8" indent="0" algn="l" rtl="0">
              <a:lnSpc>
                <a:spcPct val="90000"/>
              </a:lnSpc>
              <a:spcBef>
                <a:spcPts val="1320"/>
              </a:spcBef>
              <a:spcAft>
                <a:spcPts val="0"/>
              </a:spcAft>
              <a:buClr>
                <a:srgbClr val="CC9900"/>
              </a:buClr>
              <a:buFont typeface="Verdana"/>
              <a:buChar char="•"/>
              <a:defRPr/>
            </a:lvl9pPr>
          </a:lstStyle>
          <a:p>
            <a:endParaRPr/>
          </a:p>
        </p:txBody>
      </p:sp>
    </p:spTree>
  </p:cSld>
  <p:clrMap bg1="lt1" tx1="dk1" bg2="dk2" tx2="lt2" accent1="accent1" accent2="accent2" accent3="accent3" accent4="accent4" accent5="accent5" accent6="accent6" hlink="hlink" folHlink="folHlink"/>
  <p:sldLayoutIdLst>
    <p:sldLayoutId id="2147483660"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430212" y="1611312"/>
            <a:ext cx="8524874" cy="388935"/>
          </a:xfrm>
          <a:prstGeom prst="rect">
            <a:avLst/>
          </a:prstGeom>
          <a:noFill/>
          <a:ln>
            <a:noFill/>
          </a:ln>
        </p:spPr>
        <p:txBody>
          <a:bodyPr lIns="91425" tIns="91425" rIns="91425" bIns="91425" anchor="b" anchorCtr="0"/>
          <a:lstStyle>
            <a:lvl1pPr marL="0" marR="0" lvl="0" indent="0" algn="l" rtl="0">
              <a:lnSpc>
                <a:spcPct val="90000"/>
              </a:lnSpc>
              <a:spcBef>
                <a:spcPts val="0"/>
              </a:spcBef>
              <a:spcAft>
                <a:spcPts val="0"/>
              </a:spcAft>
              <a:buClr>
                <a:srgbClr val="000000"/>
              </a:buClr>
              <a:buFont typeface="Arial"/>
              <a:buNone/>
              <a:defRPr/>
            </a:lvl1pPr>
            <a:lvl2pPr marL="0" marR="0" lvl="1" indent="0" algn="l" rtl="0">
              <a:lnSpc>
                <a:spcPct val="90000"/>
              </a:lnSpc>
              <a:spcBef>
                <a:spcPts val="0"/>
              </a:spcBef>
              <a:spcAft>
                <a:spcPts val="0"/>
              </a:spcAft>
              <a:buClr>
                <a:srgbClr val="000000"/>
              </a:buClr>
              <a:buFont typeface="Arial"/>
              <a:buNone/>
              <a:defRPr/>
            </a:lvl2pPr>
            <a:lvl3pPr marL="0" marR="0" lvl="2" indent="0" algn="l" rtl="0">
              <a:lnSpc>
                <a:spcPct val="90000"/>
              </a:lnSpc>
              <a:spcBef>
                <a:spcPts val="0"/>
              </a:spcBef>
              <a:spcAft>
                <a:spcPts val="0"/>
              </a:spcAft>
              <a:defRPr/>
            </a:lvl3pPr>
            <a:lvl4pPr marL="0" marR="0" lvl="3" indent="0" algn="l" rtl="0">
              <a:lnSpc>
                <a:spcPct val="90000"/>
              </a:lnSpc>
              <a:spcBef>
                <a:spcPts val="0"/>
              </a:spcBef>
              <a:spcAft>
                <a:spcPts val="0"/>
              </a:spcAft>
              <a:defRPr/>
            </a:lvl4pPr>
            <a:lvl5pPr marL="0" marR="0" lvl="4" indent="0" algn="l" rtl="0">
              <a:lnSpc>
                <a:spcPct val="90000"/>
              </a:lnSpc>
              <a:spcBef>
                <a:spcPts val="0"/>
              </a:spcBef>
              <a:spcAft>
                <a:spcPts val="0"/>
              </a:spcAft>
              <a:defRPr/>
            </a:lvl5pPr>
            <a:lvl6pPr marL="457200" marR="0" lvl="5" indent="0" algn="l" rtl="0">
              <a:lnSpc>
                <a:spcPct val="90000"/>
              </a:lnSpc>
              <a:spcBef>
                <a:spcPts val="0"/>
              </a:spcBef>
              <a:spcAft>
                <a:spcPts val="0"/>
              </a:spcAft>
              <a:defRPr/>
            </a:lvl6pPr>
            <a:lvl7pPr marL="914400" marR="0" lvl="6" indent="0" algn="l" rtl="0">
              <a:lnSpc>
                <a:spcPct val="90000"/>
              </a:lnSpc>
              <a:spcBef>
                <a:spcPts val="0"/>
              </a:spcBef>
              <a:spcAft>
                <a:spcPts val="0"/>
              </a:spcAft>
              <a:defRPr/>
            </a:lvl7pPr>
            <a:lvl8pPr marL="1371600" marR="0" lvl="7" indent="0" algn="l" rtl="0">
              <a:lnSpc>
                <a:spcPct val="90000"/>
              </a:lnSpc>
              <a:spcBef>
                <a:spcPts val="0"/>
              </a:spcBef>
              <a:spcAft>
                <a:spcPts val="0"/>
              </a:spcAft>
              <a:defRPr/>
            </a:lvl8pPr>
            <a:lvl9pPr marL="1828800" marR="0" lvl="8" indent="0" algn="l" rtl="0">
              <a:lnSpc>
                <a:spcPct val="90000"/>
              </a:lnSpc>
              <a:spcBef>
                <a:spcPts val="0"/>
              </a:spcBef>
              <a:spcAft>
                <a:spcPts val="0"/>
              </a:spcAft>
              <a:defRPr/>
            </a:lvl9pPr>
          </a:lstStyle>
          <a:p>
            <a:endParaRPr/>
          </a:p>
        </p:txBody>
      </p:sp>
      <p:sp>
        <p:nvSpPr>
          <p:cNvPr id="138" name="Shape 138"/>
          <p:cNvSpPr txBox="1">
            <a:spLocks noGrp="1"/>
          </p:cNvSpPr>
          <p:nvPr>
            <p:ph type="body" idx="1"/>
          </p:nvPr>
        </p:nvSpPr>
        <p:spPr>
          <a:xfrm>
            <a:off x="330200" y="2346325"/>
            <a:ext cx="8613774" cy="3686174"/>
          </a:xfrm>
          <a:prstGeom prst="rect">
            <a:avLst/>
          </a:prstGeom>
          <a:noFill/>
          <a:ln>
            <a:noFill/>
          </a:ln>
        </p:spPr>
        <p:txBody>
          <a:bodyPr lIns="91425" tIns="91425" rIns="91425" bIns="91425" anchor="t" anchorCtr="0"/>
          <a:lstStyle>
            <a:lvl1pPr marL="280988" marR="0" lvl="0" indent="-52388" algn="l" rtl="0">
              <a:lnSpc>
                <a:spcPct val="90000"/>
              </a:lnSpc>
              <a:spcBef>
                <a:spcPts val="1320"/>
              </a:spcBef>
              <a:spcAft>
                <a:spcPts val="0"/>
              </a:spcAft>
              <a:buClr>
                <a:srgbClr val="CC9900"/>
              </a:buClr>
              <a:buFont typeface="Verdana"/>
              <a:buChar char="•"/>
              <a:defRPr/>
            </a:lvl1pPr>
            <a:lvl2pPr marL="862013" marR="0" lvl="1" indent="-176212" algn="l" rtl="0">
              <a:lnSpc>
                <a:spcPct val="90000"/>
              </a:lnSpc>
              <a:spcBef>
                <a:spcPts val="1320"/>
              </a:spcBef>
              <a:spcAft>
                <a:spcPts val="0"/>
              </a:spcAft>
              <a:buClr>
                <a:srgbClr val="CC9900"/>
              </a:buClr>
              <a:buFont typeface="Verdana"/>
              <a:buChar char="–"/>
              <a:defRPr/>
            </a:lvl2pPr>
            <a:lvl3pPr marL="1204913" marR="0" lvl="2" indent="-11112" algn="l" rtl="0">
              <a:lnSpc>
                <a:spcPct val="90000"/>
              </a:lnSpc>
              <a:spcBef>
                <a:spcPts val="1320"/>
              </a:spcBef>
              <a:spcAft>
                <a:spcPts val="0"/>
              </a:spcAft>
              <a:buClr>
                <a:srgbClr val="CC9900"/>
              </a:buClr>
              <a:buFont typeface="Verdana"/>
              <a:buChar char="•"/>
              <a:defRPr/>
            </a:lvl3pPr>
            <a:lvl4pPr marL="1600200" marR="0" lvl="3" indent="0" algn="l" rtl="0">
              <a:lnSpc>
                <a:spcPct val="90000"/>
              </a:lnSpc>
              <a:spcBef>
                <a:spcPts val="1320"/>
              </a:spcBef>
              <a:spcAft>
                <a:spcPts val="0"/>
              </a:spcAft>
              <a:buClr>
                <a:srgbClr val="CC9900"/>
              </a:buClr>
              <a:buFont typeface="Verdana"/>
              <a:buChar char="•"/>
              <a:defRPr/>
            </a:lvl4pPr>
            <a:lvl5pPr marL="2057400" marR="0" lvl="4" indent="0" algn="l" rtl="0">
              <a:lnSpc>
                <a:spcPct val="90000"/>
              </a:lnSpc>
              <a:spcBef>
                <a:spcPts val="1320"/>
              </a:spcBef>
              <a:spcAft>
                <a:spcPts val="0"/>
              </a:spcAft>
              <a:buClr>
                <a:srgbClr val="CC9900"/>
              </a:buClr>
              <a:buFont typeface="Verdana"/>
              <a:buChar char="•"/>
              <a:defRPr/>
            </a:lvl5pPr>
            <a:lvl6pPr marL="2514600" marR="0" lvl="5" indent="0" algn="l" rtl="0">
              <a:lnSpc>
                <a:spcPct val="90000"/>
              </a:lnSpc>
              <a:spcBef>
                <a:spcPts val="1320"/>
              </a:spcBef>
              <a:spcAft>
                <a:spcPts val="0"/>
              </a:spcAft>
              <a:buClr>
                <a:srgbClr val="CC9900"/>
              </a:buClr>
              <a:buFont typeface="Verdana"/>
              <a:buChar char="•"/>
              <a:defRPr/>
            </a:lvl6pPr>
            <a:lvl7pPr marL="2971800" marR="0" lvl="6" indent="0" algn="l" rtl="0">
              <a:lnSpc>
                <a:spcPct val="90000"/>
              </a:lnSpc>
              <a:spcBef>
                <a:spcPts val="1320"/>
              </a:spcBef>
              <a:spcAft>
                <a:spcPts val="0"/>
              </a:spcAft>
              <a:buClr>
                <a:srgbClr val="CC9900"/>
              </a:buClr>
              <a:buFont typeface="Verdana"/>
              <a:buChar char="•"/>
              <a:defRPr/>
            </a:lvl7pPr>
            <a:lvl8pPr marL="3429000" marR="0" lvl="7" indent="0" algn="l" rtl="0">
              <a:lnSpc>
                <a:spcPct val="90000"/>
              </a:lnSpc>
              <a:spcBef>
                <a:spcPts val="1320"/>
              </a:spcBef>
              <a:spcAft>
                <a:spcPts val="0"/>
              </a:spcAft>
              <a:buClr>
                <a:srgbClr val="CC9900"/>
              </a:buClr>
              <a:buFont typeface="Verdana"/>
              <a:buChar char="•"/>
              <a:defRPr/>
            </a:lvl8pPr>
            <a:lvl9pPr marL="3886200" marR="0" lvl="8" indent="0" algn="l" rtl="0">
              <a:lnSpc>
                <a:spcPct val="90000"/>
              </a:lnSpc>
              <a:spcBef>
                <a:spcPts val="1320"/>
              </a:spcBef>
              <a:spcAft>
                <a:spcPts val="0"/>
              </a:spcAft>
              <a:buClr>
                <a:srgbClr val="CC9900"/>
              </a:buClr>
              <a:buFont typeface="Verdana"/>
              <a:buChar char="•"/>
              <a:defRPr/>
            </a:lvl9pPr>
          </a:lstStyle>
          <a:p>
            <a:endParaRPr/>
          </a:p>
        </p:txBody>
      </p:sp>
    </p:spTree>
  </p:cSld>
  <p:clrMap bg1="lt1" tx1="dk1" bg2="dk2" tx2="lt2" accent1="accent1" accent2="accent2" accent3="accent3" accent4="accent4" accent5="accent5" accent6="accent6" hlink="hlink" folHlink="folHlink"/>
  <p:sldLayoutIdLst>
    <p:sldLayoutId id="214748366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430212" y="1611312"/>
            <a:ext cx="8524874" cy="388935"/>
          </a:xfrm>
          <a:prstGeom prst="rect">
            <a:avLst/>
          </a:prstGeom>
          <a:noFill/>
          <a:ln>
            <a:noFill/>
          </a:ln>
        </p:spPr>
        <p:txBody>
          <a:bodyPr lIns="91425" tIns="91425" rIns="91425" bIns="91425" anchor="b" anchorCtr="0"/>
          <a:lstStyle>
            <a:lvl1pPr marL="0" marR="0" lvl="0" indent="0" algn="l" rtl="0">
              <a:lnSpc>
                <a:spcPct val="90000"/>
              </a:lnSpc>
              <a:spcBef>
                <a:spcPts val="0"/>
              </a:spcBef>
              <a:spcAft>
                <a:spcPts val="0"/>
              </a:spcAft>
              <a:buClr>
                <a:srgbClr val="000000"/>
              </a:buClr>
              <a:buFont typeface="Arial"/>
              <a:buNone/>
              <a:defRPr/>
            </a:lvl1pPr>
            <a:lvl2pPr marL="0" marR="0" lvl="1" indent="0" algn="l" rtl="0">
              <a:lnSpc>
                <a:spcPct val="90000"/>
              </a:lnSpc>
              <a:spcBef>
                <a:spcPts val="0"/>
              </a:spcBef>
              <a:spcAft>
                <a:spcPts val="0"/>
              </a:spcAft>
              <a:buClr>
                <a:srgbClr val="000000"/>
              </a:buClr>
              <a:buFont typeface="Arial"/>
              <a:buNone/>
              <a:defRPr/>
            </a:lvl2pPr>
            <a:lvl3pPr marL="0" marR="0" lvl="2" indent="0" algn="l" rtl="0">
              <a:lnSpc>
                <a:spcPct val="90000"/>
              </a:lnSpc>
              <a:spcBef>
                <a:spcPts val="0"/>
              </a:spcBef>
              <a:spcAft>
                <a:spcPts val="0"/>
              </a:spcAft>
              <a:defRPr/>
            </a:lvl3pPr>
            <a:lvl4pPr marL="0" marR="0" lvl="3" indent="0" algn="l" rtl="0">
              <a:lnSpc>
                <a:spcPct val="90000"/>
              </a:lnSpc>
              <a:spcBef>
                <a:spcPts val="0"/>
              </a:spcBef>
              <a:spcAft>
                <a:spcPts val="0"/>
              </a:spcAft>
              <a:defRPr/>
            </a:lvl4pPr>
            <a:lvl5pPr marL="0" marR="0" lvl="4" indent="0" algn="l" rtl="0">
              <a:lnSpc>
                <a:spcPct val="90000"/>
              </a:lnSpc>
              <a:spcBef>
                <a:spcPts val="0"/>
              </a:spcBef>
              <a:spcAft>
                <a:spcPts val="0"/>
              </a:spcAft>
              <a:defRPr/>
            </a:lvl5pPr>
            <a:lvl6pPr marL="457200" marR="0" lvl="5" indent="0" algn="l" rtl="0">
              <a:lnSpc>
                <a:spcPct val="90000"/>
              </a:lnSpc>
              <a:spcBef>
                <a:spcPts val="0"/>
              </a:spcBef>
              <a:spcAft>
                <a:spcPts val="0"/>
              </a:spcAft>
              <a:defRPr/>
            </a:lvl6pPr>
            <a:lvl7pPr marL="914400" marR="0" lvl="6" indent="0" algn="l" rtl="0">
              <a:lnSpc>
                <a:spcPct val="90000"/>
              </a:lnSpc>
              <a:spcBef>
                <a:spcPts val="0"/>
              </a:spcBef>
              <a:spcAft>
                <a:spcPts val="0"/>
              </a:spcAft>
              <a:defRPr/>
            </a:lvl7pPr>
            <a:lvl8pPr marL="1371600" marR="0" lvl="7" indent="0" algn="l" rtl="0">
              <a:lnSpc>
                <a:spcPct val="90000"/>
              </a:lnSpc>
              <a:spcBef>
                <a:spcPts val="0"/>
              </a:spcBef>
              <a:spcAft>
                <a:spcPts val="0"/>
              </a:spcAft>
              <a:defRPr/>
            </a:lvl8pPr>
            <a:lvl9pPr marL="1828800" marR="0" lvl="8" indent="0" algn="l" rtl="0">
              <a:lnSpc>
                <a:spcPct val="90000"/>
              </a:lnSpc>
              <a:spcBef>
                <a:spcPts val="0"/>
              </a:spcBef>
              <a:spcAft>
                <a:spcPts val="0"/>
              </a:spcAft>
              <a:defRPr/>
            </a:lvl9pPr>
          </a:lstStyle>
          <a:p>
            <a:endParaRPr/>
          </a:p>
        </p:txBody>
      </p:sp>
      <p:sp>
        <p:nvSpPr>
          <p:cNvPr id="147" name="Shape 147"/>
          <p:cNvSpPr txBox="1">
            <a:spLocks noGrp="1"/>
          </p:cNvSpPr>
          <p:nvPr>
            <p:ph type="body" idx="1"/>
          </p:nvPr>
        </p:nvSpPr>
        <p:spPr>
          <a:xfrm>
            <a:off x="330200" y="2346325"/>
            <a:ext cx="8613774" cy="3686174"/>
          </a:xfrm>
          <a:prstGeom prst="rect">
            <a:avLst/>
          </a:prstGeom>
          <a:noFill/>
          <a:ln>
            <a:noFill/>
          </a:ln>
        </p:spPr>
        <p:txBody>
          <a:bodyPr lIns="91425" tIns="91425" rIns="91425" bIns="91425" anchor="t" anchorCtr="0"/>
          <a:lstStyle>
            <a:lvl1pPr marL="280988" marR="0" lvl="0" indent="-52388" algn="l" rtl="0">
              <a:lnSpc>
                <a:spcPct val="90000"/>
              </a:lnSpc>
              <a:spcBef>
                <a:spcPts val="1320"/>
              </a:spcBef>
              <a:spcAft>
                <a:spcPts val="0"/>
              </a:spcAft>
              <a:buClr>
                <a:srgbClr val="CC9900"/>
              </a:buClr>
              <a:buFont typeface="Verdana"/>
              <a:buChar char="•"/>
              <a:defRPr/>
            </a:lvl1pPr>
            <a:lvl2pPr marL="862013" marR="0" lvl="1" indent="-176212" algn="l" rtl="0">
              <a:lnSpc>
                <a:spcPct val="90000"/>
              </a:lnSpc>
              <a:spcBef>
                <a:spcPts val="1320"/>
              </a:spcBef>
              <a:spcAft>
                <a:spcPts val="0"/>
              </a:spcAft>
              <a:buClr>
                <a:srgbClr val="CC9900"/>
              </a:buClr>
              <a:buFont typeface="Verdana"/>
              <a:buChar char="–"/>
              <a:defRPr/>
            </a:lvl2pPr>
            <a:lvl3pPr marL="1204913" marR="0" lvl="2" indent="-11112" algn="l" rtl="0">
              <a:lnSpc>
                <a:spcPct val="90000"/>
              </a:lnSpc>
              <a:spcBef>
                <a:spcPts val="1320"/>
              </a:spcBef>
              <a:spcAft>
                <a:spcPts val="0"/>
              </a:spcAft>
              <a:buClr>
                <a:srgbClr val="CC9900"/>
              </a:buClr>
              <a:buFont typeface="Verdana"/>
              <a:buChar char="•"/>
              <a:defRPr/>
            </a:lvl3pPr>
            <a:lvl4pPr marL="1600200" marR="0" lvl="3" indent="0" algn="l" rtl="0">
              <a:lnSpc>
                <a:spcPct val="90000"/>
              </a:lnSpc>
              <a:spcBef>
                <a:spcPts val="1320"/>
              </a:spcBef>
              <a:spcAft>
                <a:spcPts val="0"/>
              </a:spcAft>
              <a:buClr>
                <a:srgbClr val="CC9900"/>
              </a:buClr>
              <a:buFont typeface="Verdana"/>
              <a:buChar char="•"/>
              <a:defRPr/>
            </a:lvl4pPr>
            <a:lvl5pPr marL="2057400" marR="0" lvl="4" indent="0" algn="l" rtl="0">
              <a:lnSpc>
                <a:spcPct val="90000"/>
              </a:lnSpc>
              <a:spcBef>
                <a:spcPts val="1320"/>
              </a:spcBef>
              <a:spcAft>
                <a:spcPts val="0"/>
              </a:spcAft>
              <a:buClr>
                <a:srgbClr val="CC9900"/>
              </a:buClr>
              <a:buFont typeface="Verdana"/>
              <a:buChar char="•"/>
              <a:defRPr/>
            </a:lvl5pPr>
            <a:lvl6pPr marL="2514600" marR="0" lvl="5" indent="0" algn="l" rtl="0">
              <a:lnSpc>
                <a:spcPct val="90000"/>
              </a:lnSpc>
              <a:spcBef>
                <a:spcPts val="1320"/>
              </a:spcBef>
              <a:spcAft>
                <a:spcPts val="0"/>
              </a:spcAft>
              <a:buClr>
                <a:srgbClr val="CC9900"/>
              </a:buClr>
              <a:buFont typeface="Verdana"/>
              <a:buChar char="•"/>
              <a:defRPr/>
            </a:lvl6pPr>
            <a:lvl7pPr marL="2971800" marR="0" lvl="6" indent="0" algn="l" rtl="0">
              <a:lnSpc>
                <a:spcPct val="90000"/>
              </a:lnSpc>
              <a:spcBef>
                <a:spcPts val="1320"/>
              </a:spcBef>
              <a:spcAft>
                <a:spcPts val="0"/>
              </a:spcAft>
              <a:buClr>
                <a:srgbClr val="CC9900"/>
              </a:buClr>
              <a:buFont typeface="Verdana"/>
              <a:buChar char="•"/>
              <a:defRPr/>
            </a:lvl7pPr>
            <a:lvl8pPr marL="3429000" marR="0" lvl="7" indent="0" algn="l" rtl="0">
              <a:lnSpc>
                <a:spcPct val="90000"/>
              </a:lnSpc>
              <a:spcBef>
                <a:spcPts val="1320"/>
              </a:spcBef>
              <a:spcAft>
                <a:spcPts val="0"/>
              </a:spcAft>
              <a:buClr>
                <a:srgbClr val="CC9900"/>
              </a:buClr>
              <a:buFont typeface="Verdana"/>
              <a:buChar char="•"/>
              <a:defRPr/>
            </a:lvl8pPr>
            <a:lvl9pPr marL="3886200" marR="0" lvl="8" indent="0" algn="l" rtl="0">
              <a:lnSpc>
                <a:spcPct val="90000"/>
              </a:lnSpc>
              <a:spcBef>
                <a:spcPts val="1320"/>
              </a:spcBef>
              <a:spcAft>
                <a:spcPts val="0"/>
              </a:spcAft>
              <a:buClr>
                <a:srgbClr val="CC9900"/>
              </a:buClr>
              <a:buFont typeface="Verdana"/>
              <a:buChar char="•"/>
              <a:defRPr/>
            </a:lvl9pPr>
          </a:lstStyle>
          <a:p>
            <a:endParaRPr/>
          </a:p>
        </p:txBody>
      </p:sp>
    </p:spTree>
  </p:cSld>
  <p:clrMap bg1="lt1" tx1="dk1" bg2="dk2" tx2="lt2" accent1="accent1" accent2="accent2" accent3="accent3" accent4="accent4" accent5="accent5" accent6="accent6" hlink="hlink" folHlink="folHlink"/>
  <p:sldLayoutIdLst>
    <p:sldLayoutId id="2147483662"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430212" y="1611312"/>
            <a:ext cx="8524874" cy="388935"/>
          </a:xfrm>
          <a:prstGeom prst="rect">
            <a:avLst/>
          </a:prstGeom>
          <a:noFill/>
          <a:ln>
            <a:noFill/>
          </a:ln>
        </p:spPr>
        <p:txBody>
          <a:bodyPr lIns="91425" tIns="91425" rIns="91425" bIns="91425" anchor="b" anchorCtr="0"/>
          <a:lstStyle>
            <a:lvl1pPr marL="0" marR="0" lvl="0" indent="0" algn="l" rtl="0">
              <a:lnSpc>
                <a:spcPct val="90000"/>
              </a:lnSpc>
              <a:spcBef>
                <a:spcPts val="0"/>
              </a:spcBef>
              <a:spcAft>
                <a:spcPts val="0"/>
              </a:spcAft>
              <a:buClr>
                <a:srgbClr val="000000"/>
              </a:buClr>
              <a:buFont typeface="Arial"/>
              <a:buNone/>
              <a:defRPr/>
            </a:lvl1pPr>
            <a:lvl2pPr marL="0" marR="0" lvl="1" indent="0" algn="l" rtl="0">
              <a:lnSpc>
                <a:spcPct val="90000"/>
              </a:lnSpc>
              <a:spcBef>
                <a:spcPts val="0"/>
              </a:spcBef>
              <a:spcAft>
                <a:spcPts val="0"/>
              </a:spcAft>
              <a:buClr>
                <a:srgbClr val="000000"/>
              </a:buClr>
              <a:buFont typeface="Arial"/>
              <a:buNone/>
              <a:defRPr/>
            </a:lvl2pPr>
            <a:lvl3pPr marL="0" marR="0" lvl="2" indent="0" algn="l" rtl="0">
              <a:lnSpc>
                <a:spcPct val="90000"/>
              </a:lnSpc>
              <a:spcBef>
                <a:spcPts val="0"/>
              </a:spcBef>
              <a:spcAft>
                <a:spcPts val="0"/>
              </a:spcAft>
              <a:defRPr/>
            </a:lvl3pPr>
            <a:lvl4pPr marL="0" marR="0" lvl="3" indent="0" algn="l" rtl="0">
              <a:lnSpc>
                <a:spcPct val="90000"/>
              </a:lnSpc>
              <a:spcBef>
                <a:spcPts val="0"/>
              </a:spcBef>
              <a:spcAft>
                <a:spcPts val="0"/>
              </a:spcAft>
              <a:defRPr/>
            </a:lvl4pPr>
            <a:lvl5pPr marL="0" marR="0" lvl="4" indent="0" algn="l" rtl="0">
              <a:lnSpc>
                <a:spcPct val="90000"/>
              </a:lnSpc>
              <a:spcBef>
                <a:spcPts val="0"/>
              </a:spcBef>
              <a:spcAft>
                <a:spcPts val="0"/>
              </a:spcAft>
              <a:defRPr/>
            </a:lvl5pPr>
            <a:lvl6pPr marL="457200" marR="0" lvl="5" indent="0" algn="l" rtl="0">
              <a:lnSpc>
                <a:spcPct val="90000"/>
              </a:lnSpc>
              <a:spcBef>
                <a:spcPts val="0"/>
              </a:spcBef>
              <a:spcAft>
                <a:spcPts val="0"/>
              </a:spcAft>
              <a:defRPr/>
            </a:lvl6pPr>
            <a:lvl7pPr marL="914400" marR="0" lvl="6" indent="0" algn="l" rtl="0">
              <a:lnSpc>
                <a:spcPct val="90000"/>
              </a:lnSpc>
              <a:spcBef>
                <a:spcPts val="0"/>
              </a:spcBef>
              <a:spcAft>
                <a:spcPts val="0"/>
              </a:spcAft>
              <a:defRPr/>
            </a:lvl7pPr>
            <a:lvl8pPr marL="1371600" marR="0" lvl="7" indent="0" algn="l" rtl="0">
              <a:lnSpc>
                <a:spcPct val="90000"/>
              </a:lnSpc>
              <a:spcBef>
                <a:spcPts val="0"/>
              </a:spcBef>
              <a:spcAft>
                <a:spcPts val="0"/>
              </a:spcAft>
              <a:defRPr/>
            </a:lvl8pPr>
            <a:lvl9pPr marL="1828800" marR="0" lvl="8" indent="0" algn="l" rtl="0">
              <a:lnSpc>
                <a:spcPct val="90000"/>
              </a:lnSpc>
              <a:spcBef>
                <a:spcPts val="0"/>
              </a:spcBef>
              <a:spcAft>
                <a:spcPts val="0"/>
              </a:spcAft>
              <a:defRPr/>
            </a:lvl9pPr>
          </a:lstStyle>
          <a:p>
            <a:endParaRPr/>
          </a:p>
        </p:txBody>
      </p:sp>
      <p:sp>
        <p:nvSpPr>
          <p:cNvPr id="152" name="Shape 152"/>
          <p:cNvSpPr txBox="1">
            <a:spLocks noGrp="1"/>
          </p:cNvSpPr>
          <p:nvPr>
            <p:ph type="body" idx="1"/>
          </p:nvPr>
        </p:nvSpPr>
        <p:spPr>
          <a:xfrm>
            <a:off x="330200" y="2346325"/>
            <a:ext cx="8613774" cy="3686174"/>
          </a:xfrm>
          <a:prstGeom prst="rect">
            <a:avLst/>
          </a:prstGeom>
          <a:noFill/>
          <a:ln>
            <a:noFill/>
          </a:ln>
        </p:spPr>
        <p:txBody>
          <a:bodyPr lIns="91425" tIns="91425" rIns="91425" bIns="91425" anchor="t" anchorCtr="0"/>
          <a:lstStyle>
            <a:lvl1pPr marL="280988" marR="0" lvl="0" indent="-52388" algn="l" rtl="0">
              <a:lnSpc>
                <a:spcPct val="90000"/>
              </a:lnSpc>
              <a:spcBef>
                <a:spcPts val="1320"/>
              </a:spcBef>
              <a:spcAft>
                <a:spcPts val="0"/>
              </a:spcAft>
              <a:buClr>
                <a:srgbClr val="CC9900"/>
              </a:buClr>
              <a:buFont typeface="Verdana"/>
              <a:buChar char="•"/>
              <a:defRPr/>
            </a:lvl1pPr>
            <a:lvl2pPr marL="862013" marR="0" lvl="1" indent="-176212" algn="l" rtl="0">
              <a:lnSpc>
                <a:spcPct val="90000"/>
              </a:lnSpc>
              <a:spcBef>
                <a:spcPts val="1320"/>
              </a:spcBef>
              <a:spcAft>
                <a:spcPts val="0"/>
              </a:spcAft>
              <a:buClr>
                <a:srgbClr val="CC9900"/>
              </a:buClr>
              <a:buFont typeface="Verdana"/>
              <a:buChar char="–"/>
              <a:defRPr/>
            </a:lvl2pPr>
            <a:lvl3pPr marL="1204913" marR="0" lvl="2" indent="-11112" algn="l" rtl="0">
              <a:lnSpc>
                <a:spcPct val="90000"/>
              </a:lnSpc>
              <a:spcBef>
                <a:spcPts val="1320"/>
              </a:spcBef>
              <a:spcAft>
                <a:spcPts val="0"/>
              </a:spcAft>
              <a:buClr>
                <a:srgbClr val="CC9900"/>
              </a:buClr>
              <a:buFont typeface="Verdana"/>
              <a:buChar char="•"/>
              <a:defRPr/>
            </a:lvl3pPr>
            <a:lvl4pPr marL="1600200" marR="0" lvl="3" indent="0" algn="l" rtl="0">
              <a:lnSpc>
                <a:spcPct val="90000"/>
              </a:lnSpc>
              <a:spcBef>
                <a:spcPts val="1320"/>
              </a:spcBef>
              <a:spcAft>
                <a:spcPts val="0"/>
              </a:spcAft>
              <a:buClr>
                <a:srgbClr val="CC9900"/>
              </a:buClr>
              <a:buFont typeface="Verdana"/>
              <a:buChar char="•"/>
              <a:defRPr/>
            </a:lvl4pPr>
            <a:lvl5pPr marL="2057400" marR="0" lvl="4" indent="0" algn="l" rtl="0">
              <a:lnSpc>
                <a:spcPct val="90000"/>
              </a:lnSpc>
              <a:spcBef>
                <a:spcPts val="1320"/>
              </a:spcBef>
              <a:spcAft>
                <a:spcPts val="0"/>
              </a:spcAft>
              <a:buClr>
                <a:srgbClr val="CC9900"/>
              </a:buClr>
              <a:buFont typeface="Verdana"/>
              <a:buChar char="•"/>
              <a:defRPr/>
            </a:lvl5pPr>
            <a:lvl6pPr marL="2514600" marR="0" lvl="5" indent="0" algn="l" rtl="0">
              <a:lnSpc>
                <a:spcPct val="90000"/>
              </a:lnSpc>
              <a:spcBef>
                <a:spcPts val="1320"/>
              </a:spcBef>
              <a:spcAft>
                <a:spcPts val="0"/>
              </a:spcAft>
              <a:buClr>
                <a:srgbClr val="CC9900"/>
              </a:buClr>
              <a:buFont typeface="Verdana"/>
              <a:buChar char="•"/>
              <a:defRPr/>
            </a:lvl6pPr>
            <a:lvl7pPr marL="2971800" marR="0" lvl="6" indent="0" algn="l" rtl="0">
              <a:lnSpc>
                <a:spcPct val="90000"/>
              </a:lnSpc>
              <a:spcBef>
                <a:spcPts val="1320"/>
              </a:spcBef>
              <a:spcAft>
                <a:spcPts val="0"/>
              </a:spcAft>
              <a:buClr>
                <a:srgbClr val="CC9900"/>
              </a:buClr>
              <a:buFont typeface="Verdana"/>
              <a:buChar char="•"/>
              <a:defRPr/>
            </a:lvl7pPr>
            <a:lvl8pPr marL="3429000" marR="0" lvl="7" indent="0" algn="l" rtl="0">
              <a:lnSpc>
                <a:spcPct val="90000"/>
              </a:lnSpc>
              <a:spcBef>
                <a:spcPts val="1320"/>
              </a:spcBef>
              <a:spcAft>
                <a:spcPts val="0"/>
              </a:spcAft>
              <a:buClr>
                <a:srgbClr val="CC9900"/>
              </a:buClr>
              <a:buFont typeface="Verdana"/>
              <a:buChar char="•"/>
              <a:defRPr/>
            </a:lvl8pPr>
            <a:lvl9pPr marL="3886200" marR="0" lvl="8" indent="0" algn="l" rtl="0">
              <a:lnSpc>
                <a:spcPct val="90000"/>
              </a:lnSpc>
              <a:spcBef>
                <a:spcPts val="1320"/>
              </a:spcBef>
              <a:spcAft>
                <a:spcPts val="0"/>
              </a:spcAft>
              <a:buClr>
                <a:srgbClr val="CC9900"/>
              </a:buClr>
              <a:buFont typeface="Verdana"/>
              <a:buChar char="•"/>
              <a:defRPr/>
            </a:lvl9pPr>
          </a:lstStyle>
          <a:p>
            <a:endParaRPr/>
          </a:p>
        </p:txBody>
      </p:sp>
    </p:spTree>
  </p:cSld>
  <p:clrMap bg1="lt1" tx1="dk1" bg2="dk2" tx2="lt2" accent1="accent1" accent2="accent2" accent3="accent3" accent4="accent4" accent5="accent5" accent6="accent6" hlink="hlink" folHlink="folHlink"/>
  <p:sldLayoutIdLst>
    <p:sldLayoutId id="2147483663"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430212" y="1611312"/>
            <a:ext cx="8524874" cy="388935"/>
          </a:xfrm>
          <a:prstGeom prst="rect">
            <a:avLst/>
          </a:prstGeom>
          <a:noFill/>
          <a:ln>
            <a:noFill/>
          </a:ln>
        </p:spPr>
        <p:txBody>
          <a:bodyPr lIns="91425" tIns="91425" rIns="91425" bIns="91425" anchor="b" anchorCtr="0"/>
          <a:lstStyle>
            <a:lvl1pPr marL="0" marR="0" lvl="0" indent="0" algn="l" rtl="0">
              <a:lnSpc>
                <a:spcPct val="90000"/>
              </a:lnSpc>
              <a:spcBef>
                <a:spcPts val="0"/>
              </a:spcBef>
              <a:spcAft>
                <a:spcPts val="0"/>
              </a:spcAft>
              <a:buClr>
                <a:srgbClr val="000000"/>
              </a:buClr>
              <a:buFont typeface="Arial"/>
              <a:buNone/>
              <a:defRPr/>
            </a:lvl1pPr>
            <a:lvl2pPr marL="0" marR="0" lvl="1" indent="0" algn="l" rtl="0">
              <a:lnSpc>
                <a:spcPct val="90000"/>
              </a:lnSpc>
              <a:spcBef>
                <a:spcPts val="0"/>
              </a:spcBef>
              <a:spcAft>
                <a:spcPts val="0"/>
              </a:spcAft>
              <a:buClr>
                <a:srgbClr val="000000"/>
              </a:buClr>
              <a:buFont typeface="Arial"/>
              <a:buNone/>
              <a:defRPr/>
            </a:lvl2pPr>
            <a:lvl3pPr marL="0" marR="0" lvl="2" indent="0" algn="l" rtl="0">
              <a:lnSpc>
                <a:spcPct val="90000"/>
              </a:lnSpc>
              <a:spcBef>
                <a:spcPts val="0"/>
              </a:spcBef>
              <a:spcAft>
                <a:spcPts val="0"/>
              </a:spcAft>
              <a:defRPr/>
            </a:lvl3pPr>
            <a:lvl4pPr marL="0" marR="0" lvl="3" indent="0" algn="l" rtl="0">
              <a:lnSpc>
                <a:spcPct val="90000"/>
              </a:lnSpc>
              <a:spcBef>
                <a:spcPts val="0"/>
              </a:spcBef>
              <a:spcAft>
                <a:spcPts val="0"/>
              </a:spcAft>
              <a:defRPr/>
            </a:lvl4pPr>
            <a:lvl5pPr marL="0" marR="0" lvl="4" indent="0" algn="l" rtl="0">
              <a:lnSpc>
                <a:spcPct val="90000"/>
              </a:lnSpc>
              <a:spcBef>
                <a:spcPts val="0"/>
              </a:spcBef>
              <a:spcAft>
                <a:spcPts val="0"/>
              </a:spcAft>
              <a:defRPr/>
            </a:lvl5pPr>
            <a:lvl6pPr marL="457200" marR="0" lvl="5" indent="0" algn="l" rtl="0">
              <a:lnSpc>
                <a:spcPct val="90000"/>
              </a:lnSpc>
              <a:spcBef>
                <a:spcPts val="0"/>
              </a:spcBef>
              <a:spcAft>
                <a:spcPts val="0"/>
              </a:spcAft>
              <a:defRPr/>
            </a:lvl6pPr>
            <a:lvl7pPr marL="914400" marR="0" lvl="6" indent="0" algn="l" rtl="0">
              <a:lnSpc>
                <a:spcPct val="90000"/>
              </a:lnSpc>
              <a:spcBef>
                <a:spcPts val="0"/>
              </a:spcBef>
              <a:spcAft>
                <a:spcPts val="0"/>
              </a:spcAft>
              <a:defRPr/>
            </a:lvl7pPr>
            <a:lvl8pPr marL="1371600" marR="0" lvl="7" indent="0" algn="l" rtl="0">
              <a:lnSpc>
                <a:spcPct val="90000"/>
              </a:lnSpc>
              <a:spcBef>
                <a:spcPts val="0"/>
              </a:spcBef>
              <a:spcAft>
                <a:spcPts val="0"/>
              </a:spcAft>
              <a:defRPr/>
            </a:lvl8pPr>
            <a:lvl9pPr marL="1828800" marR="0" lvl="8" indent="0" algn="l" rtl="0">
              <a:lnSpc>
                <a:spcPct val="90000"/>
              </a:lnSpc>
              <a:spcBef>
                <a:spcPts val="0"/>
              </a:spcBef>
              <a:spcAft>
                <a:spcPts val="0"/>
              </a:spcAft>
              <a:defRPr/>
            </a:lvl9pPr>
          </a:lstStyle>
          <a:p>
            <a:endParaRPr/>
          </a:p>
        </p:txBody>
      </p:sp>
      <p:sp>
        <p:nvSpPr>
          <p:cNvPr id="156" name="Shape 156"/>
          <p:cNvSpPr txBox="1">
            <a:spLocks noGrp="1"/>
          </p:cNvSpPr>
          <p:nvPr>
            <p:ph type="body" idx="1"/>
          </p:nvPr>
        </p:nvSpPr>
        <p:spPr>
          <a:xfrm>
            <a:off x="330200" y="2346325"/>
            <a:ext cx="8613774" cy="3686174"/>
          </a:xfrm>
          <a:prstGeom prst="rect">
            <a:avLst/>
          </a:prstGeom>
          <a:noFill/>
          <a:ln>
            <a:noFill/>
          </a:ln>
        </p:spPr>
        <p:txBody>
          <a:bodyPr lIns="91425" tIns="91425" rIns="91425" bIns="91425" anchor="t" anchorCtr="0"/>
          <a:lstStyle>
            <a:lvl1pPr marL="280988" marR="0" lvl="0" indent="-52388" algn="l" rtl="0">
              <a:lnSpc>
                <a:spcPct val="90000"/>
              </a:lnSpc>
              <a:spcBef>
                <a:spcPts val="1320"/>
              </a:spcBef>
              <a:spcAft>
                <a:spcPts val="0"/>
              </a:spcAft>
              <a:buClr>
                <a:srgbClr val="CC9900"/>
              </a:buClr>
              <a:buFont typeface="Verdana"/>
              <a:buChar char="•"/>
              <a:defRPr/>
            </a:lvl1pPr>
            <a:lvl2pPr marL="862013" marR="0" lvl="1" indent="-176212" algn="l" rtl="0">
              <a:lnSpc>
                <a:spcPct val="90000"/>
              </a:lnSpc>
              <a:spcBef>
                <a:spcPts val="1320"/>
              </a:spcBef>
              <a:spcAft>
                <a:spcPts val="0"/>
              </a:spcAft>
              <a:buClr>
                <a:srgbClr val="CC9900"/>
              </a:buClr>
              <a:buFont typeface="Verdana"/>
              <a:buChar char="–"/>
              <a:defRPr/>
            </a:lvl2pPr>
            <a:lvl3pPr marL="1204913" marR="0" lvl="2" indent="-11112" algn="l" rtl="0">
              <a:lnSpc>
                <a:spcPct val="90000"/>
              </a:lnSpc>
              <a:spcBef>
                <a:spcPts val="1320"/>
              </a:spcBef>
              <a:spcAft>
                <a:spcPts val="0"/>
              </a:spcAft>
              <a:buClr>
                <a:srgbClr val="CC9900"/>
              </a:buClr>
              <a:buFont typeface="Verdana"/>
              <a:buChar char="•"/>
              <a:defRPr/>
            </a:lvl3pPr>
            <a:lvl4pPr marL="1600200" marR="0" lvl="3" indent="0" algn="l" rtl="0">
              <a:lnSpc>
                <a:spcPct val="90000"/>
              </a:lnSpc>
              <a:spcBef>
                <a:spcPts val="1320"/>
              </a:spcBef>
              <a:spcAft>
                <a:spcPts val="0"/>
              </a:spcAft>
              <a:buClr>
                <a:srgbClr val="CC9900"/>
              </a:buClr>
              <a:buFont typeface="Verdana"/>
              <a:buChar char="•"/>
              <a:defRPr/>
            </a:lvl4pPr>
            <a:lvl5pPr marL="2057400" marR="0" lvl="4" indent="0" algn="l" rtl="0">
              <a:lnSpc>
                <a:spcPct val="90000"/>
              </a:lnSpc>
              <a:spcBef>
                <a:spcPts val="1320"/>
              </a:spcBef>
              <a:spcAft>
                <a:spcPts val="0"/>
              </a:spcAft>
              <a:buClr>
                <a:srgbClr val="CC9900"/>
              </a:buClr>
              <a:buFont typeface="Verdana"/>
              <a:buChar char="•"/>
              <a:defRPr/>
            </a:lvl5pPr>
            <a:lvl6pPr marL="2514600" marR="0" lvl="5" indent="0" algn="l" rtl="0">
              <a:lnSpc>
                <a:spcPct val="90000"/>
              </a:lnSpc>
              <a:spcBef>
                <a:spcPts val="1320"/>
              </a:spcBef>
              <a:spcAft>
                <a:spcPts val="0"/>
              </a:spcAft>
              <a:buClr>
                <a:srgbClr val="CC9900"/>
              </a:buClr>
              <a:buFont typeface="Verdana"/>
              <a:buChar char="•"/>
              <a:defRPr/>
            </a:lvl6pPr>
            <a:lvl7pPr marL="2971800" marR="0" lvl="6" indent="0" algn="l" rtl="0">
              <a:lnSpc>
                <a:spcPct val="90000"/>
              </a:lnSpc>
              <a:spcBef>
                <a:spcPts val="1320"/>
              </a:spcBef>
              <a:spcAft>
                <a:spcPts val="0"/>
              </a:spcAft>
              <a:buClr>
                <a:srgbClr val="CC9900"/>
              </a:buClr>
              <a:buFont typeface="Verdana"/>
              <a:buChar char="•"/>
              <a:defRPr/>
            </a:lvl7pPr>
            <a:lvl8pPr marL="3429000" marR="0" lvl="7" indent="0" algn="l" rtl="0">
              <a:lnSpc>
                <a:spcPct val="90000"/>
              </a:lnSpc>
              <a:spcBef>
                <a:spcPts val="1320"/>
              </a:spcBef>
              <a:spcAft>
                <a:spcPts val="0"/>
              </a:spcAft>
              <a:buClr>
                <a:srgbClr val="CC9900"/>
              </a:buClr>
              <a:buFont typeface="Verdana"/>
              <a:buChar char="•"/>
              <a:defRPr/>
            </a:lvl8pPr>
            <a:lvl9pPr marL="3886200" marR="0" lvl="8" indent="0" algn="l" rtl="0">
              <a:lnSpc>
                <a:spcPct val="90000"/>
              </a:lnSpc>
              <a:spcBef>
                <a:spcPts val="1320"/>
              </a:spcBef>
              <a:spcAft>
                <a:spcPts val="0"/>
              </a:spcAft>
              <a:buClr>
                <a:srgbClr val="CC9900"/>
              </a:buClr>
              <a:buFont typeface="Verdana"/>
              <a:buChar char="•"/>
              <a:defRPr/>
            </a:lvl9pPr>
          </a:lstStyle>
          <a:p>
            <a:endParaRPr/>
          </a:p>
        </p:txBody>
      </p:sp>
    </p:spTree>
  </p:cSld>
  <p:clrMap bg1="lt1" tx1="dk1" bg2="dk2" tx2="lt2" accent1="accent1" accent2="accent2" accent3="accent3" accent4="accent4" accent5="accent5" accent6="accent6" hlink="hlink" folHlink="folHlink"/>
  <p:sldLayoutIdLst>
    <p:sldLayoutId id="2147483664"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430212" y="1611312"/>
            <a:ext cx="8524874" cy="388935"/>
          </a:xfrm>
          <a:prstGeom prst="rect">
            <a:avLst/>
          </a:prstGeom>
          <a:noFill/>
          <a:ln>
            <a:noFill/>
          </a:ln>
        </p:spPr>
        <p:txBody>
          <a:bodyPr lIns="91425" tIns="91425" rIns="91425" bIns="91425" anchor="b" anchorCtr="0"/>
          <a:lstStyle>
            <a:lvl1pPr marL="0" marR="0" lvl="0" indent="0" algn="l" rtl="0">
              <a:lnSpc>
                <a:spcPct val="90000"/>
              </a:lnSpc>
              <a:spcBef>
                <a:spcPts val="0"/>
              </a:spcBef>
              <a:spcAft>
                <a:spcPts val="0"/>
              </a:spcAft>
              <a:buClr>
                <a:srgbClr val="000000"/>
              </a:buClr>
              <a:buFont typeface="Arial"/>
              <a:buNone/>
              <a:defRPr/>
            </a:lvl1pPr>
            <a:lvl2pPr marL="0" marR="0" lvl="1" indent="0" algn="l" rtl="0">
              <a:lnSpc>
                <a:spcPct val="90000"/>
              </a:lnSpc>
              <a:spcBef>
                <a:spcPts val="0"/>
              </a:spcBef>
              <a:spcAft>
                <a:spcPts val="0"/>
              </a:spcAft>
              <a:buClr>
                <a:srgbClr val="000000"/>
              </a:buClr>
              <a:buFont typeface="Arial"/>
              <a:buNone/>
              <a:defRPr/>
            </a:lvl2pPr>
            <a:lvl3pPr marL="0" marR="0" lvl="2" indent="0" algn="l" rtl="0">
              <a:lnSpc>
                <a:spcPct val="90000"/>
              </a:lnSpc>
              <a:spcBef>
                <a:spcPts val="0"/>
              </a:spcBef>
              <a:spcAft>
                <a:spcPts val="0"/>
              </a:spcAft>
              <a:defRPr/>
            </a:lvl3pPr>
            <a:lvl4pPr marL="0" marR="0" lvl="3" indent="0" algn="l" rtl="0">
              <a:lnSpc>
                <a:spcPct val="90000"/>
              </a:lnSpc>
              <a:spcBef>
                <a:spcPts val="0"/>
              </a:spcBef>
              <a:spcAft>
                <a:spcPts val="0"/>
              </a:spcAft>
              <a:defRPr/>
            </a:lvl4pPr>
            <a:lvl5pPr marL="0" marR="0" lvl="4" indent="0" algn="l" rtl="0">
              <a:lnSpc>
                <a:spcPct val="90000"/>
              </a:lnSpc>
              <a:spcBef>
                <a:spcPts val="0"/>
              </a:spcBef>
              <a:spcAft>
                <a:spcPts val="0"/>
              </a:spcAft>
              <a:defRPr/>
            </a:lvl5pPr>
            <a:lvl6pPr marL="457200" marR="0" lvl="5" indent="0" algn="l" rtl="0">
              <a:lnSpc>
                <a:spcPct val="90000"/>
              </a:lnSpc>
              <a:spcBef>
                <a:spcPts val="0"/>
              </a:spcBef>
              <a:spcAft>
                <a:spcPts val="0"/>
              </a:spcAft>
              <a:defRPr/>
            </a:lvl6pPr>
            <a:lvl7pPr marL="914400" marR="0" lvl="6" indent="0" algn="l" rtl="0">
              <a:lnSpc>
                <a:spcPct val="90000"/>
              </a:lnSpc>
              <a:spcBef>
                <a:spcPts val="0"/>
              </a:spcBef>
              <a:spcAft>
                <a:spcPts val="0"/>
              </a:spcAft>
              <a:defRPr/>
            </a:lvl7pPr>
            <a:lvl8pPr marL="1371600" marR="0" lvl="7" indent="0" algn="l" rtl="0">
              <a:lnSpc>
                <a:spcPct val="90000"/>
              </a:lnSpc>
              <a:spcBef>
                <a:spcPts val="0"/>
              </a:spcBef>
              <a:spcAft>
                <a:spcPts val="0"/>
              </a:spcAft>
              <a:defRPr/>
            </a:lvl8pPr>
            <a:lvl9pPr marL="1828800" marR="0" lvl="8" indent="0" algn="l" rtl="0">
              <a:lnSpc>
                <a:spcPct val="90000"/>
              </a:lnSpc>
              <a:spcBef>
                <a:spcPts val="0"/>
              </a:spcBef>
              <a:spcAft>
                <a:spcPts val="0"/>
              </a:spcAft>
              <a:defRPr/>
            </a:lvl9pPr>
          </a:lstStyle>
          <a:p>
            <a:endParaRPr/>
          </a:p>
        </p:txBody>
      </p:sp>
      <p:sp>
        <p:nvSpPr>
          <p:cNvPr id="163" name="Shape 163"/>
          <p:cNvSpPr txBox="1">
            <a:spLocks noGrp="1"/>
          </p:cNvSpPr>
          <p:nvPr>
            <p:ph type="body" idx="1"/>
          </p:nvPr>
        </p:nvSpPr>
        <p:spPr>
          <a:xfrm>
            <a:off x="330200" y="2346325"/>
            <a:ext cx="8613774" cy="3686174"/>
          </a:xfrm>
          <a:prstGeom prst="rect">
            <a:avLst/>
          </a:prstGeom>
          <a:noFill/>
          <a:ln>
            <a:noFill/>
          </a:ln>
        </p:spPr>
        <p:txBody>
          <a:bodyPr lIns="91425" tIns="91425" rIns="91425" bIns="91425" anchor="t" anchorCtr="0"/>
          <a:lstStyle>
            <a:lvl1pPr marL="280988" marR="0" lvl="0" indent="-52388" algn="l" rtl="0">
              <a:lnSpc>
                <a:spcPct val="90000"/>
              </a:lnSpc>
              <a:spcBef>
                <a:spcPts val="1320"/>
              </a:spcBef>
              <a:spcAft>
                <a:spcPts val="0"/>
              </a:spcAft>
              <a:buClr>
                <a:srgbClr val="CC9900"/>
              </a:buClr>
              <a:buFont typeface="Verdana"/>
              <a:buChar char="•"/>
              <a:defRPr/>
            </a:lvl1pPr>
            <a:lvl2pPr marL="862013" marR="0" lvl="1" indent="-176212" algn="l" rtl="0">
              <a:lnSpc>
                <a:spcPct val="90000"/>
              </a:lnSpc>
              <a:spcBef>
                <a:spcPts val="1320"/>
              </a:spcBef>
              <a:spcAft>
                <a:spcPts val="0"/>
              </a:spcAft>
              <a:buClr>
                <a:srgbClr val="CC9900"/>
              </a:buClr>
              <a:buFont typeface="Verdana"/>
              <a:buChar char="–"/>
              <a:defRPr/>
            </a:lvl2pPr>
            <a:lvl3pPr marL="1204913" marR="0" lvl="2" indent="-11112" algn="l" rtl="0">
              <a:lnSpc>
                <a:spcPct val="90000"/>
              </a:lnSpc>
              <a:spcBef>
                <a:spcPts val="1320"/>
              </a:spcBef>
              <a:spcAft>
                <a:spcPts val="0"/>
              </a:spcAft>
              <a:buClr>
                <a:srgbClr val="CC9900"/>
              </a:buClr>
              <a:buFont typeface="Verdana"/>
              <a:buChar char="•"/>
              <a:defRPr/>
            </a:lvl3pPr>
            <a:lvl4pPr marL="1600200" marR="0" lvl="3" indent="0" algn="l" rtl="0">
              <a:lnSpc>
                <a:spcPct val="90000"/>
              </a:lnSpc>
              <a:spcBef>
                <a:spcPts val="1320"/>
              </a:spcBef>
              <a:spcAft>
                <a:spcPts val="0"/>
              </a:spcAft>
              <a:buClr>
                <a:srgbClr val="CC9900"/>
              </a:buClr>
              <a:buFont typeface="Verdana"/>
              <a:buChar char="•"/>
              <a:defRPr/>
            </a:lvl4pPr>
            <a:lvl5pPr marL="2057400" marR="0" lvl="4" indent="0" algn="l" rtl="0">
              <a:lnSpc>
                <a:spcPct val="90000"/>
              </a:lnSpc>
              <a:spcBef>
                <a:spcPts val="1320"/>
              </a:spcBef>
              <a:spcAft>
                <a:spcPts val="0"/>
              </a:spcAft>
              <a:buClr>
                <a:srgbClr val="CC9900"/>
              </a:buClr>
              <a:buFont typeface="Verdana"/>
              <a:buChar char="•"/>
              <a:defRPr/>
            </a:lvl5pPr>
            <a:lvl6pPr marL="2514600" marR="0" lvl="5" indent="0" algn="l" rtl="0">
              <a:lnSpc>
                <a:spcPct val="90000"/>
              </a:lnSpc>
              <a:spcBef>
                <a:spcPts val="1320"/>
              </a:spcBef>
              <a:spcAft>
                <a:spcPts val="0"/>
              </a:spcAft>
              <a:buClr>
                <a:srgbClr val="CC9900"/>
              </a:buClr>
              <a:buFont typeface="Verdana"/>
              <a:buChar char="•"/>
              <a:defRPr/>
            </a:lvl6pPr>
            <a:lvl7pPr marL="2971800" marR="0" lvl="6" indent="0" algn="l" rtl="0">
              <a:lnSpc>
                <a:spcPct val="90000"/>
              </a:lnSpc>
              <a:spcBef>
                <a:spcPts val="1320"/>
              </a:spcBef>
              <a:spcAft>
                <a:spcPts val="0"/>
              </a:spcAft>
              <a:buClr>
                <a:srgbClr val="CC9900"/>
              </a:buClr>
              <a:buFont typeface="Verdana"/>
              <a:buChar char="•"/>
              <a:defRPr/>
            </a:lvl7pPr>
            <a:lvl8pPr marL="3429000" marR="0" lvl="7" indent="0" algn="l" rtl="0">
              <a:lnSpc>
                <a:spcPct val="90000"/>
              </a:lnSpc>
              <a:spcBef>
                <a:spcPts val="1320"/>
              </a:spcBef>
              <a:spcAft>
                <a:spcPts val="0"/>
              </a:spcAft>
              <a:buClr>
                <a:srgbClr val="CC9900"/>
              </a:buClr>
              <a:buFont typeface="Verdana"/>
              <a:buChar char="•"/>
              <a:defRPr/>
            </a:lvl8pPr>
            <a:lvl9pPr marL="3886200" marR="0" lvl="8" indent="0" algn="l" rtl="0">
              <a:lnSpc>
                <a:spcPct val="90000"/>
              </a:lnSpc>
              <a:spcBef>
                <a:spcPts val="1320"/>
              </a:spcBef>
              <a:spcAft>
                <a:spcPts val="0"/>
              </a:spcAft>
              <a:buClr>
                <a:srgbClr val="CC9900"/>
              </a:buClr>
              <a:buFont typeface="Verdana"/>
              <a:buChar char="•"/>
              <a:defRPr/>
            </a:lvl9pPr>
          </a:lstStyle>
          <a:p>
            <a:endParaRPr/>
          </a:p>
        </p:txBody>
      </p:sp>
    </p:spTree>
  </p:cSld>
  <p:clrMap bg1="lt1" tx1="dk1" bg2="dk2" tx2="lt2" accent1="accent1" accent2="accent2" accent3="accent3" accent4="accent4" accent5="accent5" accent6="accent6" hlink="hlink" folHlink="folHlink"/>
  <p:sldLayoutIdLst>
    <p:sldLayoutId id="2147483665"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6" name="Shape 186"/>
          <p:cNvSpPr txBox="1">
            <a:spLocks noGrp="1"/>
          </p:cNvSpPr>
          <p:nvPr>
            <p:ph type="ctrTitle"/>
          </p:nvPr>
        </p:nvSpPr>
        <p:spPr>
          <a:xfrm>
            <a:off x="604704" y="3227033"/>
            <a:ext cx="6629400" cy="1219200"/>
          </a:xfrm>
          <a:prstGeom prst="rect">
            <a:avLst/>
          </a:prstGeom>
          <a:noFill/>
          <a:ln>
            <a:noFill/>
          </a:ln>
        </p:spPr>
        <p:txBody>
          <a:bodyPr lIns="91425" tIns="45700" rIns="91425" bIns="45700" anchor="b" anchorCtr="0">
            <a:noAutofit/>
          </a:bodyPr>
          <a:lstStyle/>
          <a:p>
            <a:pPr marL="0" marR="0" lvl="0" indent="0" algn="ctr" rtl="0">
              <a:spcBef>
                <a:spcPts val="0"/>
              </a:spcBef>
              <a:buClr>
                <a:srgbClr val="5A1A1B"/>
              </a:buClr>
              <a:buSzPct val="25000"/>
              <a:buFont typeface="Quattrocento"/>
              <a:buNone/>
            </a:pPr>
            <a:br>
              <a:rPr lang="en-US" sz="2800" b="0" i="0" u="none" strike="noStrike" cap="none">
                <a:solidFill>
                  <a:srgbClr val="5A1A1B"/>
                </a:solidFill>
                <a:latin typeface="Quattrocento"/>
                <a:ea typeface="Quattrocento"/>
                <a:cs typeface="Quattrocento"/>
                <a:sym typeface="Quattrocento"/>
              </a:rPr>
            </a:br>
            <a:br>
              <a:rPr lang="en-US" sz="2800" b="0" i="0" u="none" strike="noStrike" cap="none">
                <a:solidFill>
                  <a:srgbClr val="5A1A1B"/>
                </a:solidFill>
                <a:latin typeface="Quattrocento"/>
                <a:ea typeface="Quattrocento"/>
                <a:cs typeface="Quattrocento"/>
                <a:sym typeface="Quattrocento"/>
              </a:rPr>
            </a:br>
            <a:r>
              <a:rPr lang="en-US" sz="2800" b="0" i="0" u="none" strike="noStrike" cap="none">
                <a:solidFill>
                  <a:srgbClr val="5A1A1B"/>
                </a:solidFill>
                <a:latin typeface="Quattrocento"/>
                <a:ea typeface="Quattrocento"/>
                <a:cs typeface="Quattrocento"/>
                <a:sym typeface="Quattrocento"/>
              </a:rPr>
              <a:t>INFLAMMATION, TISSUE REPAIR, AND WOUND HEALING</a:t>
            </a:r>
          </a:p>
        </p:txBody>
      </p:sp>
      <p:sp>
        <p:nvSpPr>
          <p:cNvPr id="3" name="Subtitle 2">
            <a:extLst>
              <a:ext uri="{FF2B5EF4-FFF2-40B4-BE49-F238E27FC236}">
                <a16:creationId xmlns:a16="http://schemas.microsoft.com/office/drawing/2014/main" id="{7C38410C-496B-3C48-8918-63D39ED48048}"/>
              </a:ext>
            </a:extLst>
          </p:cNvPr>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Shape 248"/>
          <p:cNvSpPr txBox="1">
            <a:spLocks noGrp="1"/>
          </p:cNvSpPr>
          <p:nvPr>
            <p:ph type="title"/>
          </p:nvPr>
        </p:nvSpPr>
        <p:spPr>
          <a:xfrm>
            <a:off x="426127" y="408371"/>
            <a:ext cx="8260672" cy="1039426"/>
          </a:xfrm>
          <a:prstGeom prst="rect">
            <a:avLst/>
          </a:prstGeom>
          <a:noFill/>
          <a:ln>
            <a:noFill/>
          </a:ln>
        </p:spPr>
        <p:txBody>
          <a:bodyPr lIns="91425" tIns="45700" rIns="91425" bIns="45700" anchor="ctr" anchorCtr="0">
            <a:noAutofit/>
          </a:bodyPr>
          <a:lstStyle/>
          <a:p>
            <a:pPr marL="0" marR="0" lvl="0" indent="0" algn="ctr" rtl="0">
              <a:spcBef>
                <a:spcPts val="0"/>
              </a:spcBef>
              <a:buClr>
                <a:srgbClr val="872828"/>
              </a:buClr>
              <a:buSzPct val="25000"/>
              <a:buFont typeface="Quattrocento"/>
              <a:buNone/>
            </a:pPr>
            <a:r>
              <a:rPr lang="en-US" sz="3200" b="0" i="0" u="none" strike="noStrike" cap="none">
                <a:solidFill>
                  <a:srgbClr val="872828"/>
                </a:solidFill>
                <a:latin typeface="Quattrocento"/>
                <a:ea typeface="Quattrocento"/>
                <a:cs typeface="Quattrocento"/>
                <a:sym typeface="Quattrocento"/>
              </a:rPr>
              <a:t>CLASSIFICATION OF INFLAMMATORY MEDIATORS BY FUNCTION</a:t>
            </a:r>
          </a:p>
        </p:txBody>
      </p:sp>
      <p:sp>
        <p:nvSpPr>
          <p:cNvPr id="249" name="Shape 249"/>
          <p:cNvSpPr txBox="1">
            <a:spLocks noGrp="1"/>
          </p:cNvSpPr>
          <p:nvPr>
            <p:ph type="body" idx="1"/>
          </p:nvPr>
        </p:nvSpPr>
        <p:spPr>
          <a:xfrm>
            <a:off x="457200" y="1752600"/>
            <a:ext cx="8229600" cy="4373563"/>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Those with vasoactive and smooth muscle–constricting properties</a:t>
            </a:r>
          </a:p>
          <a:p>
            <a:pPr marL="342900" marR="0" lvl="0" indent="-228600" algn="l" rtl="0">
              <a:spcBef>
                <a:spcPts val="48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Chemotactic factors such as complement fragments and cytokines</a:t>
            </a:r>
          </a:p>
          <a:p>
            <a:pPr marL="342900" marR="0" lvl="0" indent="-228600" algn="l" rtl="0">
              <a:spcBef>
                <a:spcPts val="48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Plasma proteases that can activate complement and components of the clotting system</a:t>
            </a:r>
          </a:p>
          <a:p>
            <a:pPr marL="342900" marR="0" lvl="0" indent="-228600" algn="l" rtl="0">
              <a:spcBef>
                <a:spcPts val="48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Reactive molecules and cytokines liberated from leukocytes, which when released into the extracellular environment can damage the surrounding tissue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Shape 255"/>
          <p:cNvSpPr txBox="1">
            <a:spLocks noGrp="1"/>
          </p:cNvSpPr>
          <p:nvPr>
            <p:ph type="title"/>
          </p:nvPr>
        </p:nvSpPr>
        <p:spPr>
          <a:xfrm>
            <a:off x="426127" y="408371"/>
            <a:ext cx="8260672" cy="1039426"/>
          </a:xfrm>
          <a:prstGeom prst="rect">
            <a:avLst/>
          </a:prstGeom>
          <a:noFill/>
          <a:ln>
            <a:noFill/>
          </a:ln>
        </p:spPr>
        <p:txBody>
          <a:bodyPr lIns="91425" tIns="45700" rIns="91425" bIns="45700" anchor="ctr" anchorCtr="0">
            <a:noAutofit/>
          </a:bodyPr>
          <a:lstStyle/>
          <a:p>
            <a:pPr marL="0" marR="0" lvl="0" indent="0" algn="ctr" rtl="0">
              <a:spcBef>
                <a:spcPts val="0"/>
              </a:spcBef>
              <a:buClr>
                <a:srgbClr val="872828"/>
              </a:buClr>
              <a:buSzPct val="25000"/>
              <a:buFont typeface="Quattrocento"/>
              <a:buNone/>
            </a:pPr>
            <a:r>
              <a:rPr lang="en-US" sz="3150" b="0" i="0" u="none" strike="noStrike" cap="none">
                <a:solidFill>
                  <a:srgbClr val="872828"/>
                </a:solidFill>
                <a:latin typeface="Quattrocento"/>
                <a:ea typeface="Quattrocento"/>
                <a:cs typeface="Quattrocento"/>
                <a:sym typeface="Quattrocento"/>
              </a:rPr>
              <a:t>TYPES OF INFLAMMATORY EXUDATES</a:t>
            </a:r>
          </a:p>
        </p:txBody>
      </p:sp>
      <p:sp>
        <p:nvSpPr>
          <p:cNvPr id="256" name="Shape 256"/>
          <p:cNvSpPr txBox="1">
            <a:spLocks noGrp="1"/>
          </p:cNvSpPr>
          <p:nvPr>
            <p:ph type="body" idx="1"/>
          </p:nvPr>
        </p:nvSpPr>
        <p:spPr>
          <a:xfrm>
            <a:off x="457200" y="1752600"/>
            <a:ext cx="8229600" cy="4373563"/>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Serous Exudates</a:t>
            </a:r>
          </a:p>
          <a:p>
            <a:pPr marL="640080" marR="0" lvl="1" indent="-233680" algn="l" rtl="0">
              <a:spcBef>
                <a:spcPts val="400"/>
              </a:spcBef>
              <a:buClr>
                <a:schemeClr val="accent6"/>
              </a:buClr>
              <a:buSzPct val="50000"/>
              <a:buFont typeface="Noto Symbol"/>
              <a:buChar char="❑"/>
            </a:pPr>
            <a:r>
              <a:rPr lang="en-US" sz="2000" b="0" i="0" u="none" strike="noStrike" cap="none">
                <a:solidFill>
                  <a:schemeClr val="dk2"/>
                </a:solidFill>
                <a:latin typeface="Questrial"/>
                <a:ea typeface="Questrial"/>
                <a:cs typeface="Questrial"/>
                <a:sym typeface="Questrial"/>
              </a:rPr>
              <a:t>Watery fluids low in protein content </a:t>
            </a:r>
          </a:p>
          <a:p>
            <a:pPr marL="640080" marR="0" lvl="1" indent="-233680" algn="l" rtl="0">
              <a:spcBef>
                <a:spcPts val="400"/>
              </a:spcBef>
              <a:buClr>
                <a:schemeClr val="accent6"/>
              </a:buClr>
              <a:buSzPct val="50000"/>
              <a:buFont typeface="Noto Symbol"/>
              <a:buChar char="❑"/>
            </a:pPr>
            <a:r>
              <a:rPr lang="en-US" sz="2000" b="0" i="0" u="none" strike="noStrike" cap="none">
                <a:solidFill>
                  <a:schemeClr val="dk2"/>
                </a:solidFill>
                <a:latin typeface="Questrial"/>
                <a:ea typeface="Questrial"/>
                <a:cs typeface="Questrial"/>
                <a:sym typeface="Questrial"/>
              </a:rPr>
              <a:t>Result from plasma entering the inflammatory site</a:t>
            </a:r>
          </a:p>
          <a:p>
            <a:pPr marL="640080" marR="0" lvl="1" indent="-233680" algn="l" rtl="0">
              <a:spcBef>
                <a:spcPts val="400"/>
              </a:spcBef>
              <a:buClr>
                <a:schemeClr val="accent6"/>
              </a:buClr>
              <a:buSzPct val="50000"/>
              <a:buFont typeface="Noto Symbol"/>
              <a:buNone/>
            </a:pPr>
            <a:endParaRPr sz="2000" b="0" i="0" u="none" strike="noStrike" cap="none">
              <a:solidFill>
                <a:schemeClr val="dk2"/>
              </a:solidFill>
              <a:latin typeface="Questrial"/>
              <a:ea typeface="Questrial"/>
              <a:cs typeface="Questrial"/>
              <a:sym typeface="Questrial"/>
            </a:endParaRPr>
          </a:p>
          <a:p>
            <a:pPr marL="342900" marR="0" lvl="0" indent="-228600" algn="l" rtl="0">
              <a:spcBef>
                <a:spcPts val="48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Hemorrhagic Exudates </a:t>
            </a:r>
          </a:p>
          <a:p>
            <a:pPr marL="640080" marR="0" lvl="1" indent="-233680" algn="l" rtl="0">
              <a:spcBef>
                <a:spcPts val="400"/>
              </a:spcBef>
              <a:buClr>
                <a:schemeClr val="accent6"/>
              </a:buClr>
              <a:buSzPct val="50000"/>
              <a:buFont typeface="Noto Symbol"/>
              <a:buChar char="❑"/>
            </a:pPr>
            <a:r>
              <a:rPr lang="en-US" sz="2000" b="0" i="0" u="none" strike="noStrike" cap="none">
                <a:solidFill>
                  <a:schemeClr val="dk2"/>
                </a:solidFill>
                <a:latin typeface="Questrial"/>
                <a:ea typeface="Questrial"/>
                <a:cs typeface="Questrial"/>
                <a:sym typeface="Questrial"/>
              </a:rPr>
              <a:t>Occur when there is severe tissue injury that causes damage to blood vessels or when there is significant leakage of red cells from the capillaries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Shape 262"/>
          <p:cNvSpPr txBox="1">
            <a:spLocks noGrp="1"/>
          </p:cNvSpPr>
          <p:nvPr>
            <p:ph type="title"/>
          </p:nvPr>
        </p:nvSpPr>
        <p:spPr>
          <a:xfrm>
            <a:off x="426127" y="408371"/>
            <a:ext cx="8260672" cy="1039426"/>
          </a:xfrm>
          <a:prstGeom prst="rect">
            <a:avLst/>
          </a:prstGeom>
          <a:noFill/>
          <a:ln>
            <a:noFill/>
          </a:ln>
        </p:spPr>
        <p:txBody>
          <a:bodyPr lIns="91425" tIns="45700" rIns="91425" bIns="45700" anchor="ctr" anchorCtr="0">
            <a:noAutofit/>
          </a:bodyPr>
          <a:lstStyle/>
          <a:p>
            <a:pPr marL="0" marR="0" lvl="0" indent="0" algn="ctr" rtl="0">
              <a:spcBef>
                <a:spcPts val="0"/>
              </a:spcBef>
              <a:buClr>
                <a:srgbClr val="872828"/>
              </a:buClr>
              <a:buSzPct val="25000"/>
              <a:buFont typeface="Quattrocento"/>
              <a:buNone/>
            </a:pPr>
            <a:r>
              <a:rPr lang="en-US" sz="3150" b="0" i="0" u="none" strike="noStrike" cap="none">
                <a:solidFill>
                  <a:srgbClr val="872828"/>
                </a:solidFill>
                <a:latin typeface="Quattrocento"/>
                <a:ea typeface="Quattrocento"/>
                <a:cs typeface="Quattrocento"/>
                <a:sym typeface="Quattrocento"/>
              </a:rPr>
              <a:t>TYPES OF INFLAMMATORY EXUDATES (CONT</a:t>
            </a:r>
            <a:r>
              <a:rPr lang="en-US" sz="3150">
                <a:solidFill>
                  <a:srgbClr val="872828"/>
                </a:solidFill>
                <a:latin typeface="Quattrocento"/>
                <a:ea typeface="Quattrocento"/>
                <a:cs typeface="Quattrocento"/>
                <a:sym typeface="Quattrocento"/>
              </a:rPr>
              <a:t>INUED</a:t>
            </a:r>
            <a:r>
              <a:rPr lang="en-US" sz="3150" b="0" i="0" u="none" strike="noStrike" cap="none">
                <a:solidFill>
                  <a:srgbClr val="872828"/>
                </a:solidFill>
                <a:latin typeface="Quattrocento"/>
                <a:ea typeface="Quattrocento"/>
                <a:cs typeface="Quattrocento"/>
                <a:sym typeface="Quattrocento"/>
              </a:rPr>
              <a:t>)</a:t>
            </a:r>
          </a:p>
        </p:txBody>
      </p:sp>
      <p:sp>
        <p:nvSpPr>
          <p:cNvPr id="263" name="Shape 263"/>
          <p:cNvSpPr txBox="1">
            <a:spLocks noGrp="1"/>
          </p:cNvSpPr>
          <p:nvPr>
            <p:ph type="body" idx="1"/>
          </p:nvPr>
        </p:nvSpPr>
        <p:spPr>
          <a:xfrm>
            <a:off x="457200" y="1752600"/>
            <a:ext cx="8229600" cy="4373563"/>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Membranous or Pseudomembranous Exudates</a:t>
            </a:r>
          </a:p>
          <a:p>
            <a:pPr marL="640080" marR="0" lvl="1" indent="-233680" algn="l" rtl="0">
              <a:spcBef>
                <a:spcPts val="400"/>
              </a:spcBef>
              <a:buClr>
                <a:schemeClr val="accent6"/>
              </a:buClr>
              <a:buSzPct val="50000"/>
              <a:buFont typeface="Noto Symbol"/>
              <a:buChar char="❑"/>
            </a:pPr>
            <a:r>
              <a:rPr lang="en-US" sz="2000" b="0" i="0" u="none" strike="noStrike" cap="none">
                <a:solidFill>
                  <a:schemeClr val="dk2"/>
                </a:solidFill>
                <a:latin typeface="Questrial"/>
                <a:ea typeface="Questrial"/>
                <a:cs typeface="Questrial"/>
                <a:sym typeface="Questrial"/>
              </a:rPr>
              <a:t>Develop on mucous membrane surfaces </a:t>
            </a:r>
          </a:p>
          <a:p>
            <a:pPr marL="640080" marR="0" lvl="1" indent="-233680" algn="l" rtl="0">
              <a:spcBef>
                <a:spcPts val="400"/>
              </a:spcBef>
              <a:buClr>
                <a:schemeClr val="accent6"/>
              </a:buClr>
              <a:buSzPct val="50000"/>
              <a:buFont typeface="Noto Symbol"/>
              <a:buChar char="❑"/>
            </a:pPr>
            <a:r>
              <a:rPr lang="en-US" sz="2000" b="0" i="0" u="none" strike="noStrike" cap="none">
                <a:solidFill>
                  <a:schemeClr val="dk2"/>
                </a:solidFill>
                <a:latin typeface="Questrial"/>
                <a:ea typeface="Questrial"/>
                <a:cs typeface="Questrial"/>
                <a:sym typeface="Questrial"/>
              </a:rPr>
              <a:t>Are composed of necrotic cells enmeshed in a fibropurulent exudate</a:t>
            </a:r>
          </a:p>
          <a:p>
            <a:pPr marL="342900" marR="0" lvl="0" indent="-228600" algn="l" rtl="0">
              <a:spcBef>
                <a:spcPts val="48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Purulent or Suppurative Exudates </a:t>
            </a:r>
          </a:p>
          <a:p>
            <a:pPr marL="640080" marR="0" lvl="1" indent="-233680" algn="l" rtl="0">
              <a:spcBef>
                <a:spcPts val="400"/>
              </a:spcBef>
              <a:buClr>
                <a:schemeClr val="accent6"/>
              </a:buClr>
              <a:buSzPct val="50000"/>
              <a:buFont typeface="Noto Symbol"/>
              <a:buChar char="❑"/>
            </a:pPr>
            <a:r>
              <a:rPr lang="en-US" sz="2000" b="0" i="0" u="none" strike="noStrike" cap="none">
                <a:solidFill>
                  <a:schemeClr val="dk2"/>
                </a:solidFill>
                <a:latin typeface="Questrial"/>
                <a:ea typeface="Questrial"/>
                <a:cs typeface="Questrial"/>
                <a:sym typeface="Questrial"/>
              </a:rPr>
              <a:t>Contain pus; composed of degraded white blood cells, proteins, and tissue debris</a:t>
            </a:r>
          </a:p>
          <a:p>
            <a:pPr marL="342900" marR="0" lvl="0" indent="-228600" algn="l" rtl="0">
              <a:spcBef>
                <a:spcPts val="48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Fibrinous Exudates </a:t>
            </a:r>
          </a:p>
          <a:p>
            <a:pPr marL="640080" marR="0" lvl="1" indent="-233680" algn="l" rtl="0">
              <a:spcBef>
                <a:spcPts val="400"/>
              </a:spcBef>
              <a:buClr>
                <a:schemeClr val="accent6"/>
              </a:buClr>
              <a:buSzPct val="50000"/>
              <a:buFont typeface="Noto Symbol"/>
              <a:buChar char="❑"/>
            </a:pPr>
            <a:r>
              <a:rPr lang="en-US" sz="2000" b="0" i="0" u="none" strike="noStrike" cap="none">
                <a:solidFill>
                  <a:schemeClr val="dk2"/>
                </a:solidFill>
                <a:latin typeface="Questrial"/>
                <a:ea typeface="Questrial"/>
                <a:cs typeface="Questrial"/>
                <a:sym typeface="Questrial"/>
              </a:rPr>
              <a:t>Contain large amounts of fibrinogen and form a thick and sticky meshwork</a:t>
            </a:r>
          </a:p>
          <a:p>
            <a:pPr marL="342900" marR="0" lvl="0" indent="-228600" algn="l" rtl="0">
              <a:spcBef>
                <a:spcPts val="480"/>
              </a:spcBef>
              <a:buClr>
                <a:schemeClr val="accent1"/>
              </a:buClr>
              <a:buSzPct val="100000"/>
              <a:buFont typeface="Arial"/>
              <a:buNone/>
            </a:pPr>
            <a:endParaRPr sz="2400" b="0" i="0" u="none" strike="noStrike" cap="none">
              <a:solidFill>
                <a:schemeClr val="dk2"/>
              </a:solidFill>
              <a:latin typeface="Questrial"/>
              <a:ea typeface="Questrial"/>
              <a:cs typeface="Questrial"/>
              <a:sym typeface="Questrial"/>
            </a:endParaRPr>
          </a:p>
          <a:p>
            <a:pPr marL="342900" marR="0" lvl="0" indent="-228600" algn="l" rtl="0">
              <a:spcBef>
                <a:spcPts val="480"/>
              </a:spcBef>
              <a:buClr>
                <a:schemeClr val="accent1"/>
              </a:buClr>
              <a:buSzPct val="100000"/>
              <a:buFont typeface="Arial"/>
              <a:buNone/>
            </a:pPr>
            <a:endParaRPr sz="2400" b="0" i="0" u="none" strike="noStrike" cap="none">
              <a:solidFill>
                <a:schemeClr val="dk2"/>
              </a:solidFill>
              <a:latin typeface="Questrial"/>
              <a:ea typeface="Questrial"/>
              <a:cs typeface="Questrial"/>
              <a:sym typeface="Quest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Shape 269"/>
          <p:cNvSpPr txBox="1">
            <a:spLocks noGrp="1"/>
          </p:cNvSpPr>
          <p:nvPr>
            <p:ph type="title"/>
          </p:nvPr>
        </p:nvSpPr>
        <p:spPr>
          <a:xfrm>
            <a:off x="426127" y="408371"/>
            <a:ext cx="8260672" cy="1039426"/>
          </a:xfrm>
          <a:prstGeom prst="rect">
            <a:avLst/>
          </a:prstGeom>
          <a:noFill/>
          <a:ln>
            <a:noFill/>
          </a:ln>
        </p:spPr>
        <p:txBody>
          <a:bodyPr lIns="91425" tIns="45700" rIns="91425" bIns="45700" anchor="ctr" anchorCtr="0">
            <a:noAutofit/>
          </a:bodyPr>
          <a:lstStyle/>
          <a:p>
            <a:pPr marL="0" marR="0" lvl="0" indent="0" algn="ctr" rtl="0">
              <a:spcBef>
                <a:spcPts val="0"/>
              </a:spcBef>
              <a:buClr>
                <a:srgbClr val="872828"/>
              </a:buClr>
              <a:buSzPct val="25000"/>
              <a:buFont typeface="Quattrocento"/>
              <a:buNone/>
            </a:pPr>
            <a:r>
              <a:rPr lang="en-US" sz="3150" b="0" i="0" u="none" strike="noStrike" cap="none">
                <a:solidFill>
                  <a:srgbClr val="872828"/>
                </a:solidFill>
                <a:latin typeface="Quattrocento"/>
                <a:ea typeface="Quattrocento"/>
                <a:cs typeface="Quattrocento"/>
                <a:sym typeface="Quattrocento"/>
              </a:rPr>
              <a:t>BASIC PATTERNS OF INFLAMMATION</a:t>
            </a:r>
          </a:p>
        </p:txBody>
      </p:sp>
      <p:sp>
        <p:nvSpPr>
          <p:cNvPr id="270" name="Shape 270"/>
          <p:cNvSpPr txBox="1">
            <a:spLocks noGrp="1"/>
          </p:cNvSpPr>
          <p:nvPr>
            <p:ph type="body" idx="1"/>
          </p:nvPr>
        </p:nvSpPr>
        <p:spPr>
          <a:xfrm>
            <a:off x="457200" y="1752600"/>
            <a:ext cx="8229600" cy="4373563"/>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Acute inflammation </a:t>
            </a:r>
          </a:p>
          <a:p>
            <a:pPr marL="640080" marR="0" lvl="1" indent="-233680" algn="l" rtl="0">
              <a:spcBef>
                <a:spcPts val="400"/>
              </a:spcBef>
              <a:buClr>
                <a:schemeClr val="accent6"/>
              </a:buClr>
              <a:buSzPct val="50000"/>
              <a:buFont typeface="Noto Symbol"/>
              <a:buChar char="❑"/>
            </a:pPr>
            <a:r>
              <a:rPr lang="en-US" sz="2000" b="0" i="0" u="none" strike="noStrike" cap="none">
                <a:solidFill>
                  <a:schemeClr val="dk2"/>
                </a:solidFill>
                <a:latin typeface="Questrial"/>
                <a:ea typeface="Questrial"/>
                <a:cs typeface="Questrial"/>
                <a:sym typeface="Questrial"/>
              </a:rPr>
              <a:t>Of relatively short duration; non-specific early response to injury</a:t>
            </a:r>
          </a:p>
          <a:p>
            <a:pPr marL="640080" marR="0" lvl="1" indent="-233680" algn="l" rtl="0">
              <a:spcBef>
                <a:spcPts val="400"/>
              </a:spcBef>
              <a:buClr>
                <a:schemeClr val="accent6"/>
              </a:buClr>
              <a:buSzPct val="50000"/>
              <a:buFont typeface="Noto Symbol"/>
              <a:buChar char="❑"/>
            </a:pPr>
            <a:r>
              <a:rPr lang="en-US" sz="2000" b="0" i="0" u="none" strike="noStrike" cap="none">
                <a:solidFill>
                  <a:schemeClr val="dk2"/>
                </a:solidFill>
                <a:latin typeface="Questrial"/>
                <a:ea typeface="Questrial"/>
                <a:cs typeface="Questrial"/>
                <a:sym typeface="Questrial"/>
              </a:rPr>
              <a:t>Aimed primarily at removing the injurious agent and limiting tissue damage</a:t>
            </a:r>
          </a:p>
          <a:p>
            <a:pPr marL="640080" marR="0" lvl="1" indent="-233680" algn="l" rtl="0">
              <a:spcBef>
                <a:spcPts val="400"/>
              </a:spcBef>
              <a:buClr>
                <a:schemeClr val="accent6"/>
              </a:buClr>
              <a:buSzPct val="50000"/>
              <a:buFont typeface="Noto Symbol"/>
              <a:buNone/>
            </a:pPr>
            <a:endParaRPr sz="2000" b="0" i="0" u="none" strike="noStrike" cap="none">
              <a:solidFill>
                <a:schemeClr val="dk2"/>
              </a:solidFill>
              <a:latin typeface="Questrial"/>
              <a:ea typeface="Questrial"/>
              <a:cs typeface="Questrial"/>
              <a:sym typeface="Questrial"/>
            </a:endParaRPr>
          </a:p>
          <a:p>
            <a:pPr marL="342900" marR="0" lvl="0" indent="-228600" algn="l" rtl="0">
              <a:spcBef>
                <a:spcPts val="48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Chronic inflammation </a:t>
            </a:r>
          </a:p>
          <a:p>
            <a:pPr marL="640080" marR="0" lvl="1" indent="-233680" algn="l" rtl="0">
              <a:spcBef>
                <a:spcPts val="400"/>
              </a:spcBef>
              <a:buClr>
                <a:schemeClr val="accent6"/>
              </a:buClr>
              <a:buSzPct val="50000"/>
              <a:buFont typeface="Noto Symbol"/>
              <a:buChar char="❑"/>
            </a:pPr>
            <a:r>
              <a:rPr lang="en-US" sz="2000" b="0" i="0" u="none" strike="noStrike" cap="none">
                <a:solidFill>
                  <a:schemeClr val="dk2"/>
                </a:solidFill>
                <a:latin typeface="Questrial"/>
                <a:ea typeface="Questrial"/>
                <a:cs typeface="Questrial"/>
                <a:sym typeface="Questrial"/>
              </a:rPr>
              <a:t>Longer duration lasting for days to years</a:t>
            </a:r>
          </a:p>
          <a:p>
            <a:pPr marL="640080" marR="0" lvl="1" indent="-233680" algn="l" rtl="0">
              <a:spcBef>
                <a:spcPts val="400"/>
              </a:spcBef>
              <a:buClr>
                <a:schemeClr val="accent6"/>
              </a:buClr>
              <a:buSzPct val="50000"/>
              <a:buFont typeface="Noto Symbol"/>
              <a:buChar char="❑"/>
            </a:pPr>
            <a:r>
              <a:rPr lang="en-US" sz="2000" b="0" i="0" u="none" strike="noStrike" cap="none">
                <a:solidFill>
                  <a:schemeClr val="dk2"/>
                </a:solidFill>
                <a:latin typeface="Questrial"/>
                <a:ea typeface="Questrial"/>
                <a:cs typeface="Questrial"/>
                <a:sym typeface="Questrial"/>
              </a:rPr>
              <a:t>A recurrent or progressive acute inflammatory process or a low-grade smoldering response that fails to evoke an acute response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Shape 276"/>
          <p:cNvSpPr txBox="1">
            <a:spLocks noGrp="1"/>
          </p:cNvSpPr>
          <p:nvPr>
            <p:ph type="title"/>
          </p:nvPr>
        </p:nvSpPr>
        <p:spPr>
          <a:xfrm>
            <a:off x="426127" y="408371"/>
            <a:ext cx="8260672" cy="1039426"/>
          </a:xfrm>
          <a:prstGeom prst="rect">
            <a:avLst/>
          </a:prstGeom>
          <a:noFill/>
          <a:ln>
            <a:noFill/>
          </a:ln>
        </p:spPr>
        <p:txBody>
          <a:bodyPr lIns="91425" tIns="45700" rIns="91425" bIns="45700" anchor="ctr" anchorCtr="0">
            <a:noAutofit/>
          </a:bodyPr>
          <a:lstStyle/>
          <a:p>
            <a:pPr marL="0" marR="0" lvl="0" indent="0" algn="ctr" rtl="0">
              <a:spcBef>
                <a:spcPts val="0"/>
              </a:spcBef>
              <a:buClr>
                <a:srgbClr val="872828"/>
              </a:buClr>
              <a:buSzPct val="25000"/>
              <a:buFont typeface="Quattrocento"/>
              <a:buNone/>
            </a:pPr>
            <a:r>
              <a:rPr lang="en-US" sz="3150" b="0" i="0" u="none" strike="noStrike" cap="none">
                <a:solidFill>
                  <a:srgbClr val="872828"/>
                </a:solidFill>
                <a:latin typeface="Quattrocento"/>
                <a:ea typeface="Quattrocento"/>
                <a:cs typeface="Quattrocento"/>
                <a:sym typeface="Quattrocento"/>
              </a:rPr>
              <a:t>CHRONIC VERSUS ACUTE INFLAMMATION</a:t>
            </a:r>
          </a:p>
        </p:txBody>
      </p:sp>
      <p:sp>
        <p:nvSpPr>
          <p:cNvPr id="277" name="Shape 277"/>
          <p:cNvSpPr txBox="1">
            <a:spLocks noGrp="1"/>
          </p:cNvSpPr>
          <p:nvPr>
            <p:ph type="body" idx="1"/>
          </p:nvPr>
        </p:nvSpPr>
        <p:spPr>
          <a:xfrm>
            <a:off x="457200" y="1752600"/>
            <a:ext cx="8229600" cy="4373563"/>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Acute inflammation—self-limited and of short duration (recall that there are vascular and cellular stages)</a:t>
            </a:r>
          </a:p>
          <a:p>
            <a:pPr marL="640080" marR="0" lvl="1" indent="-233680" algn="l" rtl="0">
              <a:spcBef>
                <a:spcPts val="400"/>
              </a:spcBef>
              <a:buClr>
                <a:schemeClr val="accent6"/>
              </a:buClr>
              <a:buSzPct val="50000"/>
              <a:buFont typeface="Noto Symbol"/>
              <a:buChar char="❑"/>
            </a:pPr>
            <a:r>
              <a:rPr lang="en-US" sz="2000" b="0" i="0" u="none" strike="noStrike" cap="none">
                <a:solidFill>
                  <a:schemeClr val="dk2"/>
                </a:solidFill>
                <a:latin typeface="Questrial"/>
                <a:ea typeface="Questrial"/>
                <a:cs typeface="Questrial"/>
                <a:sym typeface="Questrial"/>
              </a:rPr>
              <a:t>Infiltration of neutrophils</a:t>
            </a:r>
          </a:p>
          <a:p>
            <a:pPr marL="640080" marR="0" lvl="1" indent="-233680" algn="l" rtl="0">
              <a:spcBef>
                <a:spcPts val="400"/>
              </a:spcBef>
              <a:buClr>
                <a:schemeClr val="accent6"/>
              </a:buClr>
              <a:buSzPct val="50000"/>
              <a:buFont typeface="Noto Symbol"/>
              <a:buChar char="❑"/>
            </a:pPr>
            <a:r>
              <a:rPr lang="en-US" sz="2000" b="0" i="0" u="none" strike="noStrike" cap="none">
                <a:solidFill>
                  <a:schemeClr val="dk2"/>
                </a:solidFill>
                <a:latin typeface="Questrial"/>
                <a:ea typeface="Questrial"/>
                <a:cs typeface="Questrial"/>
                <a:sym typeface="Questrial"/>
              </a:rPr>
              <a:t>Exudate </a:t>
            </a:r>
          </a:p>
          <a:p>
            <a:pPr marL="342900" marR="0" lvl="0" indent="-228600" algn="l" rtl="0">
              <a:spcBef>
                <a:spcPts val="48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Chronic inflammation—self-perpetuating and may last for weeks, months, or even years </a:t>
            </a:r>
          </a:p>
          <a:p>
            <a:pPr marL="640080" marR="0" lvl="1" indent="-233680" algn="l" rtl="0">
              <a:spcBef>
                <a:spcPts val="400"/>
              </a:spcBef>
              <a:buClr>
                <a:schemeClr val="accent6"/>
              </a:buClr>
              <a:buSzPct val="50000"/>
              <a:buFont typeface="Noto Symbol"/>
              <a:buChar char="❑"/>
            </a:pPr>
            <a:r>
              <a:rPr lang="en-US" sz="2000" b="0" i="0" u="none" strike="noStrike" cap="none">
                <a:solidFill>
                  <a:schemeClr val="dk2"/>
                </a:solidFill>
                <a:latin typeface="Questrial"/>
                <a:ea typeface="Questrial"/>
                <a:cs typeface="Questrial"/>
                <a:sym typeface="Questrial"/>
              </a:rPr>
              <a:t>Infiltration by mononuclear cells (macrophages) and lymphocytes </a:t>
            </a:r>
          </a:p>
          <a:p>
            <a:pPr marL="640080" marR="0" lvl="1" indent="-233680" algn="l" rtl="0">
              <a:spcBef>
                <a:spcPts val="400"/>
              </a:spcBef>
              <a:buClr>
                <a:schemeClr val="accent6"/>
              </a:buClr>
              <a:buSzPct val="50000"/>
              <a:buFont typeface="Noto Symbol"/>
              <a:buChar char="❑"/>
            </a:pPr>
            <a:r>
              <a:rPr lang="en-US" sz="2000" b="0" i="0" u="none" strike="noStrike" cap="none">
                <a:solidFill>
                  <a:schemeClr val="dk2"/>
                </a:solidFill>
                <a:latin typeface="Questrial"/>
                <a:ea typeface="Questrial"/>
                <a:cs typeface="Questrial"/>
                <a:sym typeface="Questrial"/>
              </a:rPr>
              <a:t>Proliferation of fibroblasts-responsible for tissue building during wound repair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Shape 283"/>
          <p:cNvSpPr txBox="1">
            <a:spLocks noGrp="1"/>
          </p:cNvSpPr>
          <p:nvPr>
            <p:ph type="title"/>
          </p:nvPr>
        </p:nvSpPr>
        <p:spPr>
          <a:xfrm>
            <a:off x="426127" y="408371"/>
            <a:ext cx="8260672" cy="1039426"/>
          </a:xfrm>
          <a:prstGeom prst="rect">
            <a:avLst/>
          </a:prstGeom>
          <a:noFill/>
          <a:ln>
            <a:noFill/>
          </a:ln>
        </p:spPr>
        <p:txBody>
          <a:bodyPr lIns="91425" tIns="45700" rIns="91425" bIns="45700" anchor="ctr" anchorCtr="0">
            <a:noAutofit/>
          </a:bodyPr>
          <a:lstStyle/>
          <a:p>
            <a:pPr marL="0" marR="0" lvl="0" indent="0" algn="ctr" rtl="0">
              <a:spcBef>
                <a:spcPts val="0"/>
              </a:spcBef>
              <a:buClr>
                <a:srgbClr val="872828"/>
              </a:buClr>
              <a:buSzPct val="25000"/>
              <a:buFont typeface="Quattrocento"/>
              <a:buNone/>
            </a:pPr>
            <a:r>
              <a:rPr lang="en-US" sz="3150" b="0" i="0" u="none" strike="noStrike" cap="none">
                <a:solidFill>
                  <a:srgbClr val="872828"/>
                </a:solidFill>
                <a:latin typeface="Quattrocento"/>
                <a:ea typeface="Quattrocento"/>
                <a:cs typeface="Quattrocento"/>
                <a:sym typeface="Quattrocento"/>
              </a:rPr>
              <a:t>MOST PROMINENT SYSTEMIC MANIFESTATIONS OF INFLAMMATION</a:t>
            </a:r>
          </a:p>
        </p:txBody>
      </p:sp>
      <p:sp>
        <p:nvSpPr>
          <p:cNvPr id="284" name="Shape 284"/>
          <p:cNvSpPr txBox="1">
            <a:spLocks noGrp="1"/>
          </p:cNvSpPr>
          <p:nvPr>
            <p:ph type="body" idx="1"/>
          </p:nvPr>
        </p:nvSpPr>
        <p:spPr>
          <a:xfrm>
            <a:off x="457200" y="1752600"/>
            <a:ext cx="8229600" cy="4373563"/>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Acute-phase response</a:t>
            </a:r>
          </a:p>
          <a:p>
            <a:pPr marL="342900" marR="0" lvl="0" indent="-228600" algn="l" rtl="0">
              <a:spcBef>
                <a:spcPts val="480"/>
              </a:spcBef>
              <a:buClr>
                <a:schemeClr val="accent1"/>
              </a:buClr>
              <a:buSzPct val="100000"/>
              <a:buFont typeface="Arial"/>
              <a:buNone/>
            </a:pPr>
            <a:endParaRPr sz="2400" b="0" i="0" u="none" strike="noStrike" cap="none">
              <a:solidFill>
                <a:schemeClr val="dk2"/>
              </a:solidFill>
              <a:latin typeface="Questrial"/>
              <a:ea typeface="Questrial"/>
              <a:cs typeface="Questrial"/>
              <a:sym typeface="Questrial"/>
            </a:endParaRPr>
          </a:p>
          <a:p>
            <a:pPr marL="342900" marR="0" lvl="0" indent="-228600" algn="l" rtl="0">
              <a:spcBef>
                <a:spcPts val="48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Alterations in white blood cell count (leukocytosis or leukopenia)</a:t>
            </a:r>
          </a:p>
          <a:p>
            <a:pPr marL="342900" marR="0" lvl="0" indent="-228600" algn="l" rtl="0">
              <a:spcBef>
                <a:spcPts val="480"/>
              </a:spcBef>
              <a:buClr>
                <a:schemeClr val="accent1"/>
              </a:buClr>
              <a:buSzPct val="100000"/>
              <a:buFont typeface="Arial"/>
              <a:buNone/>
            </a:pPr>
            <a:endParaRPr sz="2400" b="0" i="0" u="none" strike="noStrike" cap="none">
              <a:solidFill>
                <a:schemeClr val="dk2"/>
              </a:solidFill>
              <a:latin typeface="Questrial"/>
              <a:ea typeface="Questrial"/>
              <a:cs typeface="Questrial"/>
              <a:sym typeface="Questrial"/>
            </a:endParaRPr>
          </a:p>
          <a:p>
            <a:pPr marL="342900" marR="0" lvl="0" indent="-228600" algn="l" rtl="0">
              <a:spcBef>
                <a:spcPts val="48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Fever</a:t>
            </a:r>
          </a:p>
          <a:p>
            <a:pPr marL="342900" marR="0" lvl="0" indent="-228600" algn="l" rtl="0">
              <a:spcBef>
                <a:spcPts val="480"/>
              </a:spcBef>
              <a:buClr>
                <a:schemeClr val="accent1"/>
              </a:buClr>
              <a:buSzPct val="100000"/>
              <a:buFont typeface="Arial"/>
              <a:buNone/>
            </a:pPr>
            <a:endParaRPr sz="2400" b="0" i="0" u="none" strike="noStrike" cap="none">
              <a:solidFill>
                <a:schemeClr val="dk2"/>
              </a:solidFill>
              <a:latin typeface="Questrial"/>
              <a:ea typeface="Questrial"/>
              <a:cs typeface="Questrial"/>
              <a:sym typeface="Questrial"/>
            </a:endParaRPr>
          </a:p>
          <a:p>
            <a:pPr marL="342900" marR="0" lvl="0" indent="-228600" algn="l" rtl="0">
              <a:spcBef>
                <a:spcPts val="48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Sepsis and septic shock (severe)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Shape 290"/>
          <p:cNvSpPr txBox="1">
            <a:spLocks noGrp="1"/>
          </p:cNvSpPr>
          <p:nvPr>
            <p:ph type="title"/>
          </p:nvPr>
        </p:nvSpPr>
        <p:spPr>
          <a:xfrm>
            <a:off x="426127" y="408371"/>
            <a:ext cx="8260672" cy="1039426"/>
          </a:xfrm>
          <a:prstGeom prst="rect">
            <a:avLst/>
          </a:prstGeom>
          <a:noFill/>
          <a:ln>
            <a:noFill/>
          </a:ln>
        </p:spPr>
        <p:txBody>
          <a:bodyPr lIns="91425" tIns="45700" rIns="91425" bIns="45700" anchor="ctr" anchorCtr="0">
            <a:noAutofit/>
          </a:bodyPr>
          <a:lstStyle/>
          <a:p>
            <a:pPr marL="0" marR="0" lvl="0" indent="0" algn="ctr" rtl="0">
              <a:spcBef>
                <a:spcPts val="0"/>
              </a:spcBef>
              <a:buClr>
                <a:srgbClr val="872828"/>
              </a:buClr>
              <a:buSzPct val="25000"/>
              <a:buFont typeface="Quattrocento"/>
              <a:buNone/>
            </a:pPr>
            <a:r>
              <a:rPr lang="en-US" sz="3150" b="0" i="0" u="none" strike="noStrike" cap="none">
                <a:solidFill>
                  <a:srgbClr val="872828"/>
                </a:solidFill>
                <a:latin typeface="Quattrocento"/>
                <a:ea typeface="Quattrocento"/>
                <a:cs typeface="Quattrocento"/>
                <a:sym typeface="Quattrocento"/>
              </a:rPr>
              <a:t>TYPES OF STRUCTURES OF BODY ORGANS AND TISSUES</a:t>
            </a:r>
          </a:p>
        </p:txBody>
      </p:sp>
      <p:sp>
        <p:nvSpPr>
          <p:cNvPr id="291" name="Shape 291"/>
          <p:cNvSpPr txBox="1">
            <a:spLocks noGrp="1"/>
          </p:cNvSpPr>
          <p:nvPr>
            <p:ph type="body" idx="1"/>
          </p:nvPr>
        </p:nvSpPr>
        <p:spPr>
          <a:xfrm>
            <a:off x="457200" y="1752600"/>
            <a:ext cx="8229600" cy="4373563"/>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Parenchymal </a:t>
            </a:r>
          </a:p>
          <a:p>
            <a:pPr marL="640080" marR="0" lvl="1" indent="-233680" algn="l" rtl="0">
              <a:spcBef>
                <a:spcPts val="400"/>
              </a:spcBef>
              <a:buClr>
                <a:schemeClr val="accent6"/>
              </a:buClr>
              <a:buSzPct val="50000"/>
              <a:buFont typeface="Noto Symbol"/>
              <a:buChar char="❑"/>
            </a:pPr>
            <a:r>
              <a:rPr lang="en-US" sz="2000" b="0" i="0" u="none" strike="noStrike" cap="none">
                <a:solidFill>
                  <a:schemeClr val="dk2"/>
                </a:solidFill>
                <a:latin typeface="Questrial"/>
                <a:ea typeface="Questrial"/>
                <a:cs typeface="Questrial"/>
                <a:sym typeface="Questrial"/>
              </a:rPr>
              <a:t>Tissues contain the functioning cells of an organ or body part (e.g., hepatocytes, renal tubular cells)</a:t>
            </a:r>
          </a:p>
          <a:p>
            <a:pPr marL="640080" marR="0" lvl="1" indent="-233680" algn="l" rtl="0">
              <a:spcBef>
                <a:spcPts val="400"/>
              </a:spcBef>
              <a:buClr>
                <a:schemeClr val="accent6"/>
              </a:buClr>
              <a:buSzPct val="50000"/>
              <a:buFont typeface="Noto Symbol"/>
              <a:buNone/>
            </a:pPr>
            <a:endParaRPr sz="2000" b="0" i="0" u="none" strike="noStrike" cap="none">
              <a:solidFill>
                <a:schemeClr val="dk2"/>
              </a:solidFill>
              <a:latin typeface="Questrial"/>
              <a:ea typeface="Questrial"/>
              <a:cs typeface="Questrial"/>
              <a:sym typeface="Questrial"/>
            </a:endParaRPr>
          </a:p>
          <a:p>
            <a:pPr marL="342900" marR="0" lvl="0" indent="-228600" algn="l" rtl="0">
              <a:spcBef>
                <a:spcPts val="48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The Stromal Tissues </a:t>
            </a:r>
          </a:p>
          <a:p>
            <a:pPr marL="640080" marR="0" lvl="1" indent="-233680" algn="l" rtl="0">
              <a:spcBef>
                <a:spcPts val="400"/>
              </a:spcBef>
              <a:buClr>
                <a:schemeClr val="accent6"/>
              </a:buClr>
              <a:buSzPct val="50000"/>
              <a:buFont typeface="Noto Symbol"/>
              <a:buChar char="❑"/>
            </a:pPr>
            <a:r>
              <a:rPr lang="en-US" sz="2000" b="0" i="0" u="none" strike="noStrike" cap="none">
                <a:solidFill>
                  <a:schemeClr val="dk2"/>
                </a:solidFill>
                <a:latin typeface="Questrial"/>
                <a:ea typeface="Questrial"/>
                <a:cs typeface="Questrial"/>
                <a:sym typeface="Questrial"/>
              </a:rPr>
              <a:t>Consist of the supporting connective tissues, blood vessels, extracellular matrix, and nerve fibers</a:t>
            </a:r>
          </a:p>
          <a:p>
            <a:pPr marL="342900" marR="0" lvl="0" indent="-228600" algn="l" rtl="0">
              <a:spcBef>
                <a:spcPts val="480"/>
              </a:spcBef>
              <a:buClr>
                <a:schemeClr val="accent1"/>
              </a:buClr>
              <a:buSzPct val="100000"/>
              <a:buFont typeface="Arial"/>
              <a:buNone/>
            </a:pPr>
            <a:endParaRPr sz="2400" b="0" i="0" u="none" strike="noStrike" cap="none">
              <a:solidFill>
                <a:schemeClr val="dk2"/>
              </a:solidFill>
              <a:latin typeface="Questrial"/>
              <a:ea typeface="Questrial"/>
              <a:cs typeface="Questrial"/>
              <a:sym typeface="Quest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Shape 297"/>
          <p:cNvSpPr txBox="1">
            <a:spLocks noGrp="1"/>
          </p:cNvSpPr>
          <p:nvPr>
            <p:ph type="title"/>
          </p:nvPr>
        </p:nvSpPr>
        <p:spPr>
          <a:xfrm>
            <a:off x="426127" y="408371"/>
            <a:ext cx="8260672" cy="1039426"/>
          </a:xfrm>
          <a:prstGeom prst="rect">
            <a:avLst/>
          </a:prstGeom>
          <a:noFill/>
          <a:ln>
            <a:noFill/>
          </a:ln>
        </p:spPr>
        <p:txBody>
          <a:bodyPr lIns="91425" tIns="45700" rIns="91425" bIns="45700" anchor="ctr" anchorCtr="0">
            <a:noAutofit/>
          </a:bodyPr>
          <a:lstStyle/>
          <a:p>
            <a:pPr marL="0" marR="0" lvl="0" indent="0" algn="ctr" rtl="0">
              <a:spcBef>
                <a:spcPts val="0"/>
              </a:spcBef>
              <a:buClr>
                <a:srgbClr val="872828"/>
              </a:buClr>
              <a:buSzPct val="25000"/>
              <a:buFont typeface="Quattrocento"/>
              <a:buNone/>
            </a:pPr>
            <a:r>
              <a:rPr lang="en-US" sz="3150" b="0" i="0" u="none" strike="noStrike" cap="none">
                <a:solidFill>
                  <a:srgbClr val="872828"/>
                </a:solidFill>
                <a:latin typeface="Quattrocento"/>
                <a:ea typeface="Quattrocento"/>
                <a:cs typeface="Quattrocento"/>
                <a:sym typeface="Quattrocento"/>
              </a:rPr>
              <a:t>TYPES OF BODY CELLS INVOLVED IN TISSUE REGENERATION</a:t>
            </a:r>
          </a:p>
        </p:txBody>
      </p:sp>
      <p:sp>
        <p:nvSpPr>
          <p:cNvPr id="298" name="Shape 298"/>
          <p:cNvSpPr txBox="1">
            <a:spLocks noGrp="1"/>
          </p:cNvSpPr>
          <p:nvPr>
            <p:ph type="body" idx="1"/>
          </p:nvPr>
        </p:nvSpPr>
        <p:spPr>
          <a:xfrm>
            <a:off x="457200" y="1752600"/>
            <a:ext cx="8229600" cy="4373563"/>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Labile</a:t>
            </a:r>
          </a:p>
          <a:p>
            <a:pPr marL="640080" marR="0" lvl="1" indent="-233680" algn="l" rtl="0">
              <a:spcBef>
                <a:spcPts val="400"/>
              </a:spcBef>
              <a:buClr>
                <a:schemeClr val="accent6"/>
              </a:buClr>
              <a:buSzPct val="50000"/>
              <a:buFont typeface="Noto Symbol"/>
              <a:buChar char="❑"/>
            </a:pPr>
            <a:r>
              <a:rPr lang="en-US" sz="2000" b="0" i="0" u="none" strike="noStrike" cap="none">
                <a:solidFill>
                  <a:schemeClr val="dk2"/>
                </a:solidFill>
                <a:latin typeface="Questrial"/>
                <a:ea typeface="Questrial"/>
                <a:cs typeface="Questrial"/>
                <a:sym typeface="Questrial"/>
              </a:rPr>
              <a:t>Continue to divide and replicate throughout life, replacing cells that are continually being destroyed </a:t>
            </a:r>
          </a:p>
          <a:p>
            <a:pPr marL="640080" marR="0" lvl="1" indent="-233680" algn="l" rtl="0">
              <a:spcBef>
                <a:spcPts val="400"/>
              </a:spcBef>
              <a:buClr>
                <a:schemeClr val="accent6"/>
              </a:buClr>
              <a:buSzPct val="50000"/>
              <a:buFont typeface="Noto Symbol"/>
              <a:buNone/>
            </a:pPr>
            <a:endParaRPr sz="2000" b="0" i="0" u="none" strike="noStrike" cap="none">
              <a:solidFill>
                <a:schemeClr val="dk2"/>
              </a:solidFill>
              <a:latin typeface="Questrial"/>
              <a:ea typeface="Questrial"/>
              <a:cs typeface="Questrial"/>
              <a:sym typeface="Questrial"/>
            </a:endParaRPr>
          </a:p>
          <a:p>
            <a:pPr marL="342900" marR="0" lvl="0" indent="-228600" algn="l" rtl="0">
              <a:spcBef>
                <a:spcPts val="48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Stable</a:t>
            </a:r>
          </a:p>
          <a:p>
            <a:pPr marL="640080" marR="0" lvl="1" indent="-233680" algn="l" rtl="0">
              <a:spcBef>
                <a:spcPts val="400"/>
              </a:spcBef>
              <a:buClr>
                <a:schemeClr val="accent6"/>
              </a:buClr>
              <a:buSzPct val="50000"/>
              <a:buFont typeface="Noto Symbol"/>
              <a:buChar char="❑"/>
            </a:pPr>
            <a:r>
              <a:rPr lang="en-US" sz="2000" b="0" i="0" u="none" strike="noStrike" cap="none">
                <a:solidFill>
                  <a:schemeClr val="dk2"/>
                </a:solidFill>
                <a:latin typeface="Questrial"/>
                <a:ea typeface="Questrial"/>
                <a:cs typeface="Questrial"/>
                <a:sym typeface="Questrial"/>
              </a:rPr>
              <a:t>Normally stop dividing when growth ceases </a:t>
            </a:r>
          </a:p>
          <a:p>
            <a:pPr marL="640080" marR="0" lvl="1" indent="-233680" algn="l" rtl="0">
              <a:spcBef>
                <a:spcPts val="400"/>
              </a:spcBef>
              <a:buClr>
                <a:schemeClr val="accent6"/>
              </a:buClr>
              <a:buSzPct val="50000"/>
              <a:buFont typeface="Noto Symbol"/>
              <a:buNone/>
            </a:pPr>
            <a:endParaRPr sz="2000" b="0" i="0" u="none" strike="noStrike" cap="none">
              <a:solidFill>
                <a:schemeClr val="dk2"/>
              </a:solidFill>
              <a:latin typeface="Questrial"/>
              <a:ea typeface="Questrial"/>
              <a:cs typeface="Questrial"/>
              <a:sym typeface="Questrial"/>
            </a:endParaRPr>
          </a:p>
          <a:p>
            <a:pPr marL="342900" marR="0" lvl="0" indent="-228600" algn="l" rtl="0">
              <a:spcBef>
                <a:spcPts val="48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Permanent Cells</a:t>
            </a:r>
          </a:p>
          <a:p>
            <a:pPr marL="640080" marR="0" lvl="1" indent="-233680" algn="l" rtl="0">
              <a:spcBef>
                <a:spcPts val="400"/>
              </a:spcBef>
              <a:buClr>
                <a:schemeClr val="accent6"/>
              </a:buClr>
              <a:buSzPct val="50000"/>
              <a:buFont typeface="Noto Symbol"/>
              <a:buChar char="❑"/>
            </a:pPr>
            <a:r>
              <a:rPr lang="en-US" sz="2000" b="0" i="0" u="none" strike="noStrike" cap="none">
                <a:solidFill>
                  <a:schemeClr val="dk2"/>
                </a:solidFill>
                <a:latin typeface="Questrial"/>
                <a:ea typeface="Questrial"/>
                <a:cs typeface="Questrial"/>
                <a:sym typeface="Questrial"/>
              </a:rPr>
              <a:t>Cannot undergo mitotic division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Shape 304"/>
          <p:cNvSpPr txBox="1">
            <a:spLocks noGrp="1"/>
          </p:cNvSpPr>
          <p:nvPr>
            <p:ph type="title"/>
          </p:nvPr>
        </p:nvSpPr>
        <p:spPr>
          <a:xfrm>
            <a:off x="426127" y="408371"/>
            <a:ext cx="8260672" cy="1039426"/>
          </a:xfrm>
          <a:prstGeom prst="rect">
            <a:avLst/>
          </a:prstGeom>
          <a:noFill/>
          <a:ln>
            <a:noFill/>
          </a:ln>
        </p:spPr>
        <p:txBody>
          <a:bodyPr lIns="91425" tIns="45700" rIns="91425" bIns="45700" anchor="ctr" anchorCtr="0">
            <a:noAutofit/>
          </a:bodyPr>
          <a:lstStyle/>
          <a:p>
            <a:pPr marL="0" marR="0" lvl="0" indent="0" algn="ctr" rtl="0">
              <a:spcBef>
                <a:spcPts val="0"/>
              </a:spcBef>
              <a:buClr>
                <a:srgbClr val="872828"/>
              </a:buClr>
              <a:buSzPct val="25000"/>
              <a:buFont typeface="Quattrocento"/>
              <a:buNone/>
            </a:pPr>
            <a:r>
              <a:rPr lang="en-US" sz="3150" b="0" i="0" u="none" strike="noStrike" cap="none">
                <a:solidFill>
                  <a:srgbClr val="872828"/>
                </a:solidFill>
                <a:latin typeface="Quattrocento"/>
                <a:ea typeface="Quattrocento"/>
                <a:cs typeface="Quattrocento"/>
                <a:sym typeface="Quattrocento"/>
              </a:rPr>
              <a:t>HEALING BY PRIMARY OR SECONDARY INTENTION </a:t>
            </a:r>
          </a:p>
        </p:txBody>
      </p:sp>
      <p:sp>
        <p:nvSpPr>
          <p:cNvPr id="305" name="Shape 305"/>
          <p:cNvSpPr txBox="1">
            <a:spLocks noGrp="1"/>
          </p:cNvSpPr>
          <p:nvPr>
            <p:ph type="body" idx="1"/>
          </p:nvPr>
        </p:nvSpPr>
        <p:spPr>
          <a:xfrm>
            <a:off x="457200" y="1752600"/>
            <a:ext cx="8229600" cy="4373563"/>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The objective of the healing process is to fill the gap created by tissue destruction and to restore the structural continuity </a:t>
            </a:r>
          </a:p>
          <a:p>
            <a:pPr marL="342900" marR="0" lvl="0" indent="-228600" algn="l" rtl="0">
              <a:spcBef>
                <a:spcPts val="480"/>
              </a:spcBef>
              <a:buClr>
                <a:schemeClr val="accent1"/>
              </a:buClr>
              <a:buSzPct val="100000"/>
              <a:buFont typeface="Arial"/>
              <a:buNone/>
            </a:pPr>
            <a:endParaRPr sz="2400" b="0" i="0" u="none" strike="noStrike" cap="none">
              <a:solidFill>
                <a:schemeClr val="dk2"/>
              </a:solidFill>
              <a:latin typeface="Questrial"/>
              <a:ea typeface="Questrial"/>
              <a:cs typeface="Questrial"/>
              <a:sym typeface="Questrial"/>
            </a:endParaRPr>
          </a:p>
          <a:p>
            <a:pPr marL="342900" marR="0" lvl="0" indent="-228600" algn="l" rtl="0">
              <a:spcBef>
                <a:spcPts val="48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Primary healing—small gap, no tissue loss, clean wound</a:t>
            </a:r>
          </a:p>
          <a:p>
            <a:pPr marL="342900" marR="0" lvl="0" indent="-228600" algn="l" rtl="0">
              <a:spcBef>
                <a:spcPts val="480"/>
              </a:spcBef>
              <a:buClr>
                <a:schemeClr val="accent1"/>
              </a:buClr>
              <a:buSzPct val="100000"/>
              <a:buFont typeface="Arial"/>
              <a:buNone/>
            </a:pPr>
            <a:endParaRPr sz="2400" b="0" i="0" u="none" strike="noStrike" cap="none">
              <a:solidFill>
                <a:schemeClr val="dk2"/>
              </a:solidFill>
              <a:latin typeface="Questrial"/>
              <a:ea typeface="Questrial"/>
              <a:cs typeface="Questrial"/>
              <a:sym typeface="Questrial"/>
            </a:endParaRPr>
          </a:p>
          <a:p>
            <a:pPr marL="342900" marR="0" lvl="0" indent="-228600" algn="l" rtl="0">
              <a:spcBef>
                <a:spcPts val="48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Secondary healing—great loss of tissue with contamination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Shape 311"/>
          <p:cNvSpPr txBox="1">
            <a:spLocks noGrp="1"/>
          </p:cNvSpPr>
          <p:nvPr>
            <p:ph type="title"/>
          </p:nvPr>
        </p:nvSpPr>
        <p:spPr>
          <a:xfrm>
            <a:off x="426127" y="408371"/>
            <a:ext cx="8260672" cy="1039426"/>
          </a:xfrm>
          <a:prstGeom prst="rect">
            <a:avLst/>
          </a:prstGeom>
          <a:noFill/>
          <a:ln>
            <a:noFill/>
          </a:ln>
        </p:spPr>
        <p:txBody>
          <a:bodyPr lIns="91425" tIns="45700" rIns="91425" bIns="45700" anchor="ctr" anchorCtr="0">
            <a:noAutofit/>
          </a:bodyPr>
          <a:lstStyle/>
          <a:p>
            <a:pPr marL="0" marR="0" lvl="0" indent="0" algn="ctr" rtl="0">
              <a:spcBef>
                <a:spcPts val="0"/>
              </a:spcBef>
              <a:buClr>
                <a:srgbClr val="872828"/>
              </a:buClr>
              <a:buSzPct val="25000"/>
              <a:buFont typeface="Quattrocento"/>
              <a:buNone/>
            </a:pPr>
            <a:r>
              <a:rPr lang="en-US" sz="3150" b="0" i="0" u="none" strike="noStrike" cap="none">
                <a:solidFill>
                  <a:srgbClr val="872828"/>
                </a:solidFill>
                <a:latin typeface="Quattrocento"/>
                <a:ea typeface="Quattrocento"/>
                <a:cs typeface="Quattrocento"/>
                <a:sym typeface="Quattrocento"/>
              </a:rPr>
              <a:t>BASIC COMPONENTS OF THE EXTRACELLULAR MATRIX (ECM)</a:t>
            </a:r>
          </a:p>
        </p:txBody>
      </p:sp>
      <p:sp>
        <p:nvSpPr>
          <p:cNvPr id="312" name="Shape 312"/>
          <p:cNvSpPr txBox="1">
            <a:spLocks noGrp="1"/>
          </p:cNvSpPr>
          <p:nvPr>
            <p:ph type="body" idx="1"/>
          </p:nvPr>
        </p:nvSpPr>
        <p:spPr>
          <a:xfrm>
            <a:off x="457200" y="1752600"/>
            <a:ext cx="8229600" cy="4373563"/>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Fibrous structural proteins </a:t>
            </a:r>
          </a:p>
          <a:p>
            <a:pPr marL="640080" marR="0" lvl="1" indent="-233680" algn="l" rtl="0">
              <a:spcBef>
                <a:spcPts val="400"/>
              </a:spcBef>
              <a:buClr>
                <a:schemeClr val="accent6"/>
              </a:buClr>
              <a:buSzPct val="50000"/>
              <a:buFont typeface="Noto Symbol"/>
              <a:buChar char="❑"/>
            </a:pPr>
            <a:r>
              <a:rPr lang="en-US" sz="2000" b="0" i="0" u="none" strike="noStrike" cap="none">
                <a:solidFill>
                  <a:schemeClr val="dk2"/>
                </a:solidFill>
                <a:latin typeface="Questrial"/>
                <a:ea typeface="Questrial"/>
                <a:cs typeface="Questrial"/>
                <a:sym typeface="Questrial"/>
              </a:rPr>
              <a:t>Collagen and elastin fibers</a:t>
            </a:r>
          </a:p>
          <a:p>
            <a:pPr marL="342900" marR="0" lvl="0" indent="-228600" algn="l" rtl="0">
              <a:spcBef>
                <a:spcPts val="48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Water-hydrated gels that permit resilience and lubrication</a:t>
            </a:r>
          </a:p>
          <a:p>
            <a:pPr marL="640080" marR="0" lvl="1" indent="-233680" algn="l" rtl="0">
              <a:spcBef>
                <a:spcPts val="400"/>
              </a:spcBef>
              <a:buClr>
                <a:schemeClr val="accent6"/>
              </a:buClr>
              <a:buSzPct val="50000"/>
              <a:buFont typeface="Noto Symbol"/>
              <a:buChar char="❑"/>
            </a:pPr>
            <a:r>
              <a:rPr lang="en-US" sz="2000" b="0" i="0" u="none" strike="noStrike" cap="none">
                <a:solidFill>
                  <a:schemeClr val="dk2"/>
                </a:solidFill>
                <a:latin typeface="Questrial"/>
                <a:ea typeface="Questrial"/>
                <a:cs typeface="Questrial"/>
                <a:sym typeface="Questrial"/>
              </a:rPr>
              <a:t>Proteoglycans and hyaluronic acid</a:t>
            </a:r>
          </a:p>
          <a:p>
            <a:pPr marL="342900" marR="0" lvl="0" indent="-228600" algn="l" rtl="0">
              <a:spcBef>
                <a:spcPts val="48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Adhesive glycoproteins that connect the matrix elements to each other and to cells</a:t>
            </a:r>
          </a:p>
          <a:p>
            <a:pPr marL="640080" marR="0" lvl="1" indent="-233680" algn="l" rtl="0">
              <a:spcBef>
                <a:spcPts val="400"/>
              </a:spcBef>
              <a:buClr>
                <a:schemeClr val="accent6"/>
              </a:buClr>
              <a:buSzPct val="50000"/>
              <a:buFont typeface="Noto Symbol"/>
              <a:buChar char="❑"/>
            </a:pPr>
            <a:r>
              <a:rPr lang="en-US" sz="2000" b="0" i="0" u="none" strike="noStrike" cap="none">
                <a:solidFill>
                  <a:schemeClr val="dk2"/>
                </a:solidFill>
                <a:latin typeface="Questrial"/>
                <a:ea typeface="Questrial"/>
                <a:cs typeface="Questrial"/>
                <a:sym typeface="Questrial"/>
              </a:rPr>
              <a:t>Fibronectin and laminin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title"/>
          </p:nvPr>
        </p:nvSpPr>
        <p:spPr>
          <a:xfrm>
            <a:off x="426127" y="408371"/>
            <a:ext cx="8260672" cy="1039426"/>
          </a:xfrm>
          <a:prstGeom prst="rect">
            <a:avLst/>
          </a:prstGeom>
          <a:noFill/>
          <a:ln>
            <a:noFill/>
          </a:ln>
        </p:spPr>
        <p:txBody>
          <a:bodyPr lIns="91425" tIns="45700" rIns="91425" bIns="45700" anchor="ctr" anchorCtr="0">
            <a:noAutofit/>
          </a:bodyPr>
          <a:lstStyle/>
          <a:p>
            <a:pPr marL="0" marR="0" lvl="0" indent="0" algn="ctr" rtl="0">
              <a:spcBef>
                <a:spcPts val="0"/>
              </a:spcBef>
              <a:buClr>
                <a:srgbClr val="872828"/>
              </a:buClr>
              <a:buSzPct val="25000"/>
              <a:buFont typeface="Quattrocento"/>
              <a:buNone/>
            </a:pPr>
            <a:r>
              <a:rPr lang="en-US" sz="3150" b="0" i="0" u="none" strike="noStrike" cap="none">
                <a:solidFill>
                  <a:srgbClr val="872828"/>
                </a:solidFill>
                <a:latin typeface="Quattrocento"/>
                <a:ea typeface="Quattrocento"/>
                <a:cs typeface="Quattrocento"/>
                <a:sym typeface="Quattrocento"/>
              </a:rPr>
              <a:t>CARDINAL SIGNS OF INFLAMMATION</a:t>
            </a:r>
          </a:p>
        </p:txBody>
      </p:sp>
      <p:sp>
        <p:nvSpPr>
          <p:cNvPr id="193" name="Shape 193"/>
          <p:cNvSpPr txBox="1">
            <a:spLocks noGrp="1"/>
          </p:cNvSpPr>
          <p:nvPr>
            <p:ph type="body" idx="1"/>
          </p:nvPr>
        </p:nvSpPr>
        <p:spPr>
          <a:xfrm>
            <a:off x="457200" y="1752600"/>
            <a:ext cx="8229600" cy="4373563"/>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Rubor (redness)</a:t>
            </a:r>
          </a:p>
          <a:p>
            <a:pPr marL="342900" marR="0" lvl="0" indent="-228600" algn="l" rtl="0">
              <a:spcBef>
                <a:spcPts val="48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Tumor (swelling)</a:t>
            </a:r>
          </a:p>
          <a:p>
            <a:pPr marL="342900" marR="0" lvl="0" indent="-228600" algn="l" rtl="0">
              <a:spcBef>
                <a:spcPts val="48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Calor (heat)</a:t>
            </a:r>
          </a:p>
          <a:p>
            <a:pPr marL="342900" marR="0" lvl="0" indent="-228600" algn="l" rtl="0">
              <a:spcBef>
                <a:spcPts val="48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Dolor (pain)</a:t>
            </a:r>
          </a:p>
          <a:p>
            <a:pPr marL="342900" marR="0" lvl="0" indent="-228600" algn="l" rtl="0">
              <a:spcBef>
                <a:spcPts val="48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Functio laesa (loss of function)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Shape 318"/>
          <p:cNvSpPr txBox="1">
            <a:spLocks noGrp="1"/>
          </p:cNvSpPr>
          <p:nvPr>
            <p:ph type="title"/>
          </p:nvPr>
        </p:nvSpPr>
        <p:spPr>
          <a:xfrm>
            <a:off x="426127" y="408371"/>
            <a:ext cx="8260672" cy="1039426"/>
          </a:xfrm>
          <a:prstGeom prst="rect">
            <a:avLst/>
          </a:prstGeom>
          <a:noFill/>
          <a:ln>
            <a:noFill/>
          </a:ln>
        </p:spPr>
        <p:txBody>
          <a:bodyPr lIns="91425" tIns="45700" rIns="91425" bIns="45700" anchor="ctr" anchorCtr="0">
            <a:noAutofit/>
          </a:bodyPr>
          <a:lstStyle/>
          <a:p>
            <a:pPr marL="0" marR="0" lvl="0" indent="0" algn="ctr" rtl="0">
              <a:spcBef>
                <a:spcPts val="0"/>
              </a:spcBef>
              <a:buClr>
                <a:srgbClr val="872828"/>
              </a:buClr>
              <a:buSzPct val="25000"/>
              <a:buFont typeface="Quattrocento"/>
              <a:buNone/>
            </a:pPr>
            <a:r>
              <a:rPr lang="en-US" sz="3500" b="0" i="0" u="none" strike="noStrike" cap="none">
                <a:solidFill>
                  <a:srgbClr val="872828"/>
                </a:solidFill>
                <a:latin typeface="Quattrocento"/>
                <a:ea typeface="Quattrocento"/>
                <a:cs typeface="Quattrocento"/>
                <a:sym typeface="Quattrocento"/>
              </a:rPr>
              <a:t>BASIC FORMS OF THE ECM</a:t>
            </a:r>
          </a:p>
        </p:txBody>
      </p:sp>
      <p:sp>
        <p:nvSpPr>
          <p:cNvPr id="319" name="Shape 319"/>
          <p:cNvSpPr txBox="1">
            <a:spLocks noGrp="1"/>
          </p:cNvSpPr>
          <p:nvPr>
            <p:ph type="body" idx="1"/>
          </p:nvPr>
        </p:nvSpPr>
        <p:spPr>
          <a:xfrm>
            <a:off x="457200" y="1752600"/>
            <a:ext cx="8229600" cy="4373563"/>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Basement Membrane</a:t>
            </a:r>
          </a:p>
          <a:p>
            <a:pPr marL="640080" marR="0" lvl="1" indent="-233680" algn="l" rtl="0">
              <a:spcBef>
                <a:spcPts val="400"/>
              </a:spcBef>
              <a:buClr>
                <a:schemeClr val="accent6"/>
              </a:buClr>
              <a:buSzPct val="50000"/>
              <a:buFont typeface="Noto Symbol"/>
              <a:buChar char="❑"/>
            </a:pPr>
            <a:r>
              <a:rPr lang="en-US" sz="2000" b="0" i="0" u="none" strike="noStrike" cap="none">
                <a:solidFill>
                  <a:schemeClr val="dk2"/>
                </a:solidFill>
                <a:latin typeface="Questrial"/>
                <a:ea typeface="Questrial"/>
                <a:cs typeface="Questrial"/>
                <a:sym typeface="Questrial"/>
              </a:rPr>
              <a:t>Surrounds epithelial, endothelial, and smooth muscle cells </a:t>
            </a:r>
          </a:p>
          <a:p>
            <a:pPr marL="640080" marR="0" lvl="1" indent="-233680" algn="l" rtl="0">
              <a:spcBef>
                <a:spcPts val="400"/>
              </a:spcBef>
              <a:buClr>
                <a:schemeClr val="accent6"/>
              </a:buClr>
              <a:buSzPct val="50000"/>
              <a:buFont typeface="Noto Symbol"/>
              <a:buNone/>
            </a:pPr>
            <a:endParaRPr sz="2000" b="0" i="0" u="none" strike="noStrike" cap="none">
              <a:solidFill>
                <a:schemeClr val="dk2"/>
              </a:solidFill>
              <a:latin typeface="Questrial"/>
              <a:ea typeface="Questrial"/>
              <a:cs typeface="Questrial"/>
              <a:sym typeface="Questrial"/>
            </a:endParaRPr>
          </a:p>
          <a:p>
            <a:pPr marL="342900" marR="0" lvl="0" indent="-228600" algn="l" rtl="0">
              <a:spcBef>
                <a:spcPts val="48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Interstitial Matrix</a:t>
            </a:r>
          </a:p>
          <a:p>
            <a:pPr marL="640080" marR="0" lvl="1" indent="-233680" algn="l" rtl="0">
              <a:spcBef>
                <a:spcPts val="400"/>
              </a:spcBef>
              <a:buClr>
                <a:schemeClr val="accent6"/>
              </a:buClr>
              <a:buSzPct val="50000"/>
              <a:buFont typeface="Noto Symbol"/>
              <a:buChar char="❑"/>
            </a:pPr>
            <a:r>
              <a:rPr lang="en-US" sz="2000" b="0" i="0" u="none" strike="noStrike" cap="none">
                <a:solidFill>
                  <a:schemeClr val="dk2"/>
                </a:solidFill>
                <a:latin typeface="Questrial"/>
                <a:ea typeface="Questrial"/>
                <a:cs typeface="Questrial"/>
                <a:sym typeface="Questrial"/>
              </a:rPr>
              <a:t>Present in the spaces between cells the connective tissue and between the epithelium and supporting cells of blood vessels</a:t>
            </a:r>
          </a:p>
          <a:p>
            <a:pPr marL="342900" marR="0" lvl="0" indent="-228600" algn="l" rtl="0">
              <a:spcBef>
                <a:spcPts val="480"/>
              </a:spcBef>
              <a:buClr>
                <a:schemeClr val="accent1"/>
              </a:buClr>
              <a:buSzPct val="100000"/>
              <a:buFont typeface="Arial"/>
              <a:buNone/>
            </a:pPr>
            <a:endParaRPr sz="2400" b="0" i="0" u="none" strike="noStrike" cap="none">
              <a:solidFill>
                <a:schemeClr val="dk2"/>
              </a:solidFill>
              <a:latin typeface="Questrial"/>
              <a:ea typeface="Questrial"/>
              <a:cs typeface="Questrial"/>
              <a:sym typeface="Quest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Shape 325"/>
          <p:cNvSpPr txBox="1">
            <a:spLocks noGrp="1"/>
          </p:cNvSpPr>
          <p:nvPr>
            <p:ph type="title"/>
          </p:nvPr>
        </p:nvSpPr>
        <p:spPr>
          <a:xfrm>
            <a:off x="426127" y="408371"/>
            <a:ext cx="8260672" cy="1039426"/>
          </a:xfrm>
          <a:prstGeom prst="rect">
            <a:avLst/>
          </a:prstGeom>
          <a:noFill/>
          <a:ln>
            <a:noFill/>
          </a:ln>
        </p:spPr>
        <p:txBody>
          <a:bodyPr lIns="91425" tIns="45700" rIns="91425" bIns="45700" anchor="ctr" anchorCtr="0">
            <a:noAutofit/>
          </a:bodyPr>
          <a:lstStyle/>
          <a:p>
            <a:pPr marL="0" marR="0" lvl="0" indent="0" algn="ctr" rtl="0">
              <a:spcBef>
                <a:spcPts val="0"/>
              </a:spcBef>
              <a:buClr>
                <a:srgbClr val="872828"/>
              </a:buClr>
              <a:buSzPct val="25000"/>
              <a:buFont typeface="Quattrocento"/>
              <a:buNone/>
            </a:pPr>
            <a:r>
              <a:rPr lang="en-US" sz="3500" b="0" i="0" u="none" strike="noStrike" cap="none">
                <a:solidFill>
                  <a:srgbClr val="872828"/>
                </a:solidFill>
                <a:latin typeface="Quattrocento"/>
                <a:ea typeface="Quattrocento"/>
                <a:cs typeface="Quattrocento"/>
                <a:sym typeface="Quattrocento"/>
              </a:rPr>
              <a:t>STAGES OF WOUND HEALING</a:t>
            </a:r>
          </a:p>
        </p:txBody>
      </p:sp>
      <p:sp>
        <p:nvSpPr>
          <p:cNvPr id="326" name="Shape 326"/>
          <p:cNvSpPr txBox="1">
            <a:spLocks noGrp="1"/>
          </p:cNvSpPr>
          <p:nvPr>
            <p:ph type="body" idx="1"/>
          </p:nvPr>
        </p:nvSpPr>
        <p:spPr>
          <a:xfrm>
            <a:off x="457200" y="1752600"/>
            <a:ext cx="8229600" cy="4373563"/>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Inflammatory phase</a:t>
            </a:r>
          </a:p>
          <a:p>
            <a:pPr marL="342900" marR="0" lvl="0" indent="-228600" algn="l" rtl="0">
              <a:spcBef>
                <a:spcPts val="480"/>
              </a:spcBef>
              <a:buClr>
                <a:schemeClr val="accent1"/>
              </a:buClr>
              <a:buSzPct val="100000"/>
              <a:buFont typeface="Arial"/>
              <a:buNone/>
            </a:pPr>
            <a:endParaRPr sz="2400" b="0" i="0" u="none" strike="noStrike" cap="none">
              <a:solidFill>
                <a:schemeClr val="dk2"/>
              </a:solidFill>
              <a:latin typeface="Questrial"/>
              <a:ea typeface="Questrial"/>
              <a:cs typeface="Questrial"/>
              <a:sym typeface="Questrial"/>
            </a:endParaRPr>
          </a:p>
          <a:p>
            <a:pPr marL="342900" marR="0" lvl="0" indent="-228600" algn="l" rtl="0">
              <a:spcBef>
                <a:spcPts val="48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Proliferative phase-key cell is the fibroblast</a:t>
            </a:r>
          </a:p>
          <a:p>
            <a:pPr marL="342900" marR="0" lvl="0" indent="-228600" algn="l" rtl="0">
              <a:spcBef>
                <a:spcPts val="480"/>
              </a:spcBef>
              <a:buClr>
                <a:schemeClr val="accent1"/>
              </a:buClr>
              <a:buSzPct val="100000"/>
              <a:buFont typeface="Arial"/>
              <a:buNone/>
            </a:pPr>
            <a:endParaRPr sz="2400" b="0" i="0" u="none" strike="noStrike" cap="none">
              <a:solidFill>
                <a:schemeClr val="dk2"/>
              </a:solidFill>
              <a:latin typeface="Questrial"/>
              <a:ea typeface="Questrial"/>
              <a:cs typeface="Questrial"/>
              <a:sym typeface="Questrial"/>
            </a:endParaRPr>
          </a:p>
          <a:p>
            <a:pPr marL="342900" marR="0" lvl="0" indent="-228600" algn="l" rtl="0">
              <a:spcBef>
                <a:spcPts val="48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Maturational or remodeling phase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31"/>
        <p:cNvGrpSpPr/>
        <p:nvPr/>
      </p:nvGrpSpPr>
      <p:grpSpPr>
        <a:xfrm>
          <a:off x="0" y="0"/>
          <a:ext cx="0" cy="0"/>
          <a:chOff x="0" y="0"/>
          <a:chExt cx="0" cy="0"/>
        </a:xfrm>
      </p:grpSpPr>
      <p:sp>
        <p:nvSpPr>
          <p:cNvPr id="332" name="Shape 332"/>
          <p:cNvSpPr txBox="1">
            <a:spLocks noGrp="1"/>
          </p:cNvSpPr>
          <p:nvPr>
            <p:ph type="title"/>
          </p:nvPr>
        </p:nvSpPr>
        <p:spPr>
          <a:xfrm>
            <a:off x="426127" y="408371"/>
            <a:ext cx="8260672" cy="1039426"/>
          </a:xfrm>
          <a:prstGeom prst="rect">
            <a:avLst/>
          </a:prstGeom>
          <a:noFill/>
          <a:ln>
            <a:noFill/>
          </a:ln>
        </p:spPr>
        <p:txBody>
          <a:bodyPr lIns="91425" tIns="45700" rIns="91425" bIns="45700" anchor="ctr" anchorCtr="0">
            <a:noAutofit/>
          </a:bodyPr>
          <a:lstStyle/>
          <a:p>
            <a:pPr marL="0" marR="0" lvl="0" indent="0" algn="ctr" rtl="0">
              <a:spcBef>
                <a:spcPts val="0"/>
              </a:spcBef>
              <a:buClr>
                <a:srgbClr val="872828"/>
              </a:buClr>
              <a:buSzPct val="25000"/>
              <a:buFont typeface="Quattrocento"/>
              <a:buNone/>
            </a:pPr>
            <a:r>
              <a:rPr lang="en-US" sz="3150" b="0" i="0" u="none" strike="noStrike" cap="none">
                <a:solidFill>
                  <a:srgbClr val="872828"/>
                </a:solidFill>
                <a:latin typeface="Quattrocento"/>
                <a:ea typeface="Quattrocento"/>
                <a:cs typeface="Quattrocento"/>
                <a:sym typeface="Quattrocento"/>
              </a:rPr>
              <a:t>STEPS IN DEVELOPMENT OF A NEW CAPILLARY VESSEL</a:t>
            </a:r>
          </a:p>
        </p:txBody>
      </p:sp>
      <p:sp>
        <p:nvSpPr>
          <p:cNvPr id="333" name="Shape 333"/>
          <p:cNvSpPr txBox="1">
            <a:spLocks noGrp="1"/>
          </p:cNvSpPr>
          <p:nvPr>
            <p:ph type="body" idx="1"/>
          </p:nvPr>
        </p:nvSpPr>
        <p:spPr>
          <a:xfrm>
            <a:off x="457200" y="1752600"/>
            <a:ext cx="8229600" cy="4373563"/>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Proteolytic degradation of the parent vessel basement membrane, allowing for formation of a capillary sprout</a:t>
            </a:r>
          </a:p>
          <a:p>
            <a:pPr marL="342900" marR="0" lvl="0" indent="-228600" algn="l" rtl="0">
              <a:spcBef>
                <a:spcPts val="48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Migration of endothelial cells from the original capillary toward an angiogenic stimuli</a:t>
            </a:r>
          </a:p>
          <a:p>
            <a:pPr marL="342900" marR="0" lvl="0" indent="-228600" algn="l" rtl="0">
              <a:spcBef>
                <a:spcPts val="48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Proliferation of the endothelial cells behind the leading edge of the migrating cells</a:t>
            </a:r>
          </a:p>
          <a:p>
            <a:pPr marL="342900" marR="0" lvl="0" indent="-228600" algn="l" rtl="0">
              <a:spcBef>
                <a:spcPts val="48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Maturation of the endothelial cells and proliferation of pericytes (for capillaries) and smooth muscle cells (for larger vessels)</a:t>
            </a:r>
          </a:p>
          <a:p>
            <a:pPr marL="342900" marR="0" lvl="0" indent="-228600" algn="l" rtl="0">
              <a:spcBef>
                <a:spcPts val="480"/>
              </a:spcBef>
              <a:buClr>
                <a:schemeClr val="accent1"/>
              </a:buClr>
              <a:buSzPct val="100000"/>
              <a:buFont typeface="Arial"/>
              <a:buNone/>
            </a:pPr>
            <a:endParaRPr sz="2400" b="0" i="0" u="none" strike="noStrike" cap="none">
              <a:solidFill>
                <a:schemeClr val="dk2"/>
              </a:solidFill>
              <a:latin typeface="Questrial"/>
              <a:ea typeface="Questrial"/>
              <a:cs typeface="Questrial"/>
              <a:sym typeface="Quest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8" name="Shape 338"/>
          <p:cNvSpPr txBox="1">
            <a:spLocks noGrp="1"/>
          </p:cNvSpPr>
          <p:nvPr>
            <p:ph type="title"/>
          </p:nvPr>
        </p:nvSpPr>
        <p:spPr>
          <a:xfrm>
            <a:off x="426127" y="408371"/>
            <a:ext cx="8260672" cy="1039426"/>
          </a:xfrm>
          <a:prstGeom prst="rect">
            <a:avLst/>
          </a:prstGeom>
          <a:noFill/>
          <a:ln>
            <a:noFill/>
          </a:ln>
        </p:spPr>
        <p:txBody>
          <a:bodyPr lIns="91425" tIns="45700" rIns="91425" bIns="45700" anchor="ctr" anchorCtr="0">
            <a:noAutofit/>
          </a:bodyPr>
          <a:lstStyle/>
          <a:p>
            <a:pPr marL="0" marR="0" lvl="0" indent="0" algn="ctr" rtl="0">
              <a:spcBef>
                <a:spcPts val="0"/>
              </a:spcBef>
              <a:buClr>
                <a:srgbClr val="872828"/>
              </a:buClr>
              <a:buSzPct val="25000"/>
              <a:buFont typeface="Quattrocento"/>
              <a:buNone/>
            </a:pPr>
            <a:r>
              <a:rPr lang="en-US" sz="3150" b="0" i="0" u="none" strike="noStrike" cap="none">
                <a:solidFill>
                  <a:srgbClr val="872828"/>
                </a:solidFill>
                <a:latin typeface="Quattrocento"/>
                <a:ea typeface="Quattrocento"/>
                <a:cs typeface="Quattrocento"/>
                <a:sym typeface="Quattrocento"/>
              </a:rPr>
              <a:t>TISSUE REPAIR (OVERLAPS INFLAMMATORY PROCESS)</a:t>
            </a:r>
          </a:p>
        </p:txBody>
      </p:sp>
      <p:sp>
        <p:nvSpPr>
          <p:cNvPr id="339" name="Shape 339"/>
          <p:cNvSpPr txBox="1">
            <a:spLocks noGrp="1"/>
          </p:cNvSpPr>
          <p:nvPr>
            <p:ph type="body" idx="1"/>
          </p:nvPr>
        </p:nvSpPr>
        <p:spPr>
          <a:xfrm>
            <a:off x="457200" y="1752600"/>
            <a:ext cx="8229600" cy="4373563"/>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Tissue Regeneration</a:t>
            </a:r>
          </a:p>
          <a:p>
            <a:pPr marL="640080" marR="0" lvl="1" indent="-233680" algn="l" rtl="0">
              <a:spcBef>
                <a:spcPts val="400"/>
              </a:spcBef>
              <a:buClr>
                <a:schemeClr val="accent6"/>
              </a:buClr>
              <a:buSzPct val="50000"/>
              <a:buFont typeface="Noto Symbol"/>
              <a:buChar char="❑"/>
            </a:pPr>
            <a:r>
              <a:rPr lang="en-US" sz="2000" b="0" i="0" u="none" strike="noStrike" cap="none">
                <a:solidFill>
                  <a:schemeClr val="dk2"/>
                </a:solidFill>
                <a:latin typeface="Questrial"/>
                <a:ea typeface="Questrial"/>
                <a:cs typeface="Questrial"/>
                <a:sym typeface="Questrial"/>
              </a:rPr>
              <a:t>Replacement of injured tissue with same cell type</a:t>
            </a:r>
          </a:p>
          <a:p>
            <a:pPr marL="342900" marR="0" lvl="0" indent="-228600" algn="l" rtl="0">
              <a:spcBef>
                <a:spcPts val="480"/>
              </a:spcBef>
              <a:buClr>
                <a:schemeClr val="accent1"/>
              </a:buClr>
              <a:buSzPct val="100000"/>
              <a:buFont typeface="Arial"/>
              <a:buNone/>
            </a:pPr>
            <a:endParaRPr sz="2400" b="0" i="0" u="none" strike="noStrike" cap="none">
              <a:solidFill>
                <a:schemeClr val="dk2"/>
              </a:solidFill>
              <a:latin typeface="Questrial"/>
              <a:ea typeface="Questrial"/>
              <a:cs typeface="Questrial"/>
              <a:sym typeface="Questrial"/>
            </a:endParaRPr>
          </a:p>
          <a:p>
            <a:pPr marL="342900" marR="0" lvl="0" indent="-228600" algn="l" rtl="0">
              <a:spcBef>
                <a:spcPts val="48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Fibrous tissue repair</a:t>
            </a:r>
          </a:p>
          <a:p>
            <a:pPr marL="640080" marR="0" lvl="1" indent="-233680" algn="l" rtl="0">
              <a:spcBef>
                <a:spcPts val="400"/>
              </a:spcBef>
              <a:buClr>
                <a:schemeClr val="accent6"/>
              </a:buClr>
              <a:buSzPct val="50000"/>
              <a:buFont typeface="Noto Symbol"/>
              <a:buChar char="❑"/>
            </a:pPr>
            <a:r>
              <a:rPr lang="en-US" sz="2000" b="0" i="0" u="none" strike="noStrike" cap="none">
                <a:solidFill>
                  <a:schemeClr val="dk2"/>
                </a:solidFill>
                <a:latin typeface="Questrial"/>
                <a:ea typeface="Questrial"/>
                <a:cs typeface="Questrial"/>
                <a:sym typeface="Questrial"/>
              </a:rPr>
              <a:t>Severe damage may not heal with regeneration alone. Repair may occur with replacement of tissue with connective tissue which generates granulation tissue (red, moist connective tissue that contains newly developed blood vessels)</a:t>
            </a:r>
          </a:p>
          <a:p>
            <a:pPr marL="114300" marR="0" lvl="0" indent="0" algn="l" rtl="0">
              <a:spcBef>
                <a:spcPts val="480"/>
              </a:spcBef>
              <a:buClr>
                <a:schemeClr val="accent1"/>
              </a:buClr>
              <a:buSzPct val="25000"/>
              <a:buFont typeface="Arial"/>
              <a:buNone/>
            </a:pPr>
            <a:endParaRPr sz="2400" b="0" i="0" u="none" strike="noStrike" cap="none">
              <a:solidFill>
                <a:schemeClr val="dk2"/>
              </a:solidFill>
              <a:latin typeface="Questrial"/>
              <a:ea typeface="Questrial"/>
              <a:cs typeface="Questrial"/>
              <a:sym typeface="Quest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44"/>
        <p:cNvGrpSpPr/>
        <p:nvPr/>
      </p:nvGrpSpPr>
      <p:grpSpPr>
        <a:xfrm>
          <a:off x="0" y="0"/>
          <a:ext cx="0" cy="0"/>
          <a:chOff x="0" y="0"/>
          <a:chExt cx="0" cy="0"/>
        </a:xfrm>
      </p:grpSpPr>
      <p:sp>
        <p:nvSpPr>
          <p:cNvPr id="345" name="Shape 345"/>
          <p:cNvSpPr txBox="1">
            <a:spLocks noGrp="1"/>
          </p:cNvSpPr>
          <p:nvPr>
            <p:ph type="title"/>
          </p:nvPr>
        </p:nvSpPr>
        <p:spPr>
          <a:xfrm>
            <a:off x="426127" y="408371"/>
            <a:ext cx="8260672" cy="1039426"/>
          </a:xfrm>
          <a:prstGeom prst="rect">
            <a:avLst/>
          </a:prstGeom>
          <a:noFill/>
          <a:ln>
            <a:noFill/>
          </a:ln>
        </p:spPr>
        <p:txBody>
          <a:bodyPr lIns="91425" tIns="45700" rIns="91425" bIns="45700" anchor="ctr" anchorCtr="0">
            <a:noAutofit/>
          </a:bodyPr>
          <a:lstStyle/>
          <a:p>
            <a:pPr marL="0" marR="0" lvl="0" indent="0" algn="ctr" rtl="0">
              <a:spcBef>
                <a:spcPts val="0"/>
              </a:spcBef>
              <a:buClr>
                <a:srgbClr val="872828"/>
              </a:buClr>
              <a:buSzPct val="25000"/>
              <a:buFont typeface="Quattrocento"/>
              <a:buNone/>
            </a:pPr>
            <a:r>
              <a:rPr lang="en-US" sz="3150" b="0" i="0" u="none" strike="noStrike" cap="none">
                <a:solidFill>
                  <a:srgbClr val="872828"/>
                </a:solidFill>
                <a:latin typeface="Quattrocento"/>
                <a:ea typeface="Quattrocento"/>
                <a:cs typeface="Quattrocento"/>
                <a:sym typeface="Quattrocento"/>
              </a:rPr>
              <a:t>FACTORS REGULATING THE HEALING PROCESS</a:t>
            </a:r>
          </a:p>
        </p:txBody>
      </p:sp>
      <p:sp>
        <p:nvSpPr>
          <p:cNvPr id="346" name="Shape 346"/>
          <p:cNvSpPr txBox="1">
            <a:spLocks noGrp="1"/>
          </p:cNvSpPr>
          <p:nvPr>
            <p:ph type="body" idx="1"/>
          </p:nvPr>
        </p:nvSpPr>
        <p:spPr>
          <a:xfrm>
            <a:off x="457200" y="1752600"/>
            <a:ext cx="8229600" cy="4373563"/>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Action of chemical mediators and growth factors that mediate the healing process</a:t>
            </a:r>
          </a:p>
          <a:p>
            <a:pPr marL="342900" marR="0" lvl="0" indent="-228600" algn="l" rtl="0">
              <a:spcBef>
                <a:spcPts val="480"/>
              </a:spcBef>
              <a:buClr>
                <a:schemeClr val="accent1"/>
              </a:buClr>
              <a:buSzPct val="100000"/>
              <a:buFont typeface="Arial"/>
              <a:buNone/>
            </a:pPr>
            <a:endParaRPr sz="2400" b="0" i="0" u="none" strike="noStrike" cap="none">
              <a:solidFill>
                <a:schemeClr val="dk2"/>
              </a:solidFill>
              <a:latin typeface="Questrial"/>
              <a:ea typeface="Questrial"/>
              <a:cs typeface="Questrial"/>
              <a:sym typeface="Questrial"/>
            </a:endParaRPr>
          </a:p>
          <a:p>
            <a:pPr marL="342900" marR="0" lvl="0" indent="-228600" algn="l" rtl="0">
              <a:spcBef>
                <a:spcPts val="48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Interactions between the extracellular and cell matrix </a:t>
            </a:r>
          </a:p>
          <a:p>
            <a:pPr marL="342900" marR="0" lvl="0" indent="-228600" algn="l" rtl="0">
              <a:spcBef>
                <a:spcPts val="480"/>
              </a:spcBef>
              <a:buClr>
                <a:schemeClr val="accent1"/>
              </a:buClr>
              <a:buSzPct val="100000"/>
              <a:buFont typeface="Arial"/>
              <a:buNone/>
            </a:pPr>
            <a:endParaRPr sz="2400" b="0" i="0" u="none" strike="noStrike" cap="none">
              <a:solidFill>
                <a:schemeClr val="dk2"/>
              </a:solidFill>
              <a:latin typeface="Questrial"/>
              <a:ea typeface="Questrial"/>
              <a:cs typeface="Questrial"/>
              <a:sym typeface="Quest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Shape 352"/>
          <p:cNvSpPr txBox="1">
            <a:spLocks noGrp="1"/>
          </p:cNvSpPr>
          <p:nvPr>
            <p:ph type="title"/>
          </p:nvPr>
        </p:nvSpPr>
        <p:spPr>
          <a:xfrm>
            <a:off x="426127" y="408371"/>
            <a:ext cx="8260672" cy="1039426"/>
          </a:xfrm>
          <a:prstGeom prst="rect">
            <a:avLst/>
          </a:prstGeom>
          <a:noFill/>
          <a:ln>
            <a:noFill/>
          </a:ln>
        </p:spPr>
        <p:txBody>
          <a:bodyPr lIns="91425" tIns="45700" rIns="91425" bIns="45700" anchor="ctr" anchorCtr="0">
            <a:noAutofit/>
          </a:bodyPr>
          <a:lstStyle/>
          <a:p>
            <a:pPr marL="0" marR="0" lvl="0" indent="0" algn="ctr" rtl="0">
              <a:spcBef>
                <a:spcPts val="0"/>
              </a:spcBef>
              <a:buClr>
                <a:srgbClr val="872828"/>
              </a:buClr>
              <a:buSzPct val="25000"/>
              <a:buFont typeface="Quattrocento"/>
              <a:buNone/>
            </a:pPr>
            <a:r>
              <a:rPr lang="en-US" sz="3500" b="0" i="0" u="none" strike="noStrike" cap="none">
                <a:solidFill>
                  <a:srgbClr val="872828"/>
                </a:solidFill>
                <a:latin typeface="Quattrocento"/>
                <a:ea typeface="Quattrocento"/>
                <a:cs typeface="Quattrocento"/>
                <a:sym typeface="Quattrocento"/>
              </a:rPr>
              <a:t>TWO PHASES OF SCAR FORMATION</a:t>
            </a:r>
          </a:p>
        </p:txBody>
      </p:sp>
      <p:sp>
        <p:nvSpPr>
          <p:cNvPr id="353" name="Shape 353"/>
          <p:cNvSpPr txBox="1">
            <a:spLocks noGrp="1"/>
          </p:cNvSpPr>
          <p:nvPr>
            <p:ph type="body" idx="1"/>
          </p:nvPr>
        </p:nvSpPr>
        <p:spPr>
          <a:xfrm>
            <a:off x="457200" y="1752600"/>
            <a:ext cx="8229600" cy="4373563"/>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Emigration and proliferation of fibroblasts into the site of injury</a:t>
            </a:r>
          </a:p>
          <a:p>
            <a:pPr marL="342900" marR="0" lvl="0" indent="-228600" algn="l" rtl="0">
              <a:spcBef>
                <a:spcPts val="480"/>
              </a:spcBef>
              <a:buClr>
                <a:schemeClr val="accent1"/>
              </a:buClr>
              <a:buSzPct val="100000"/>
              <a:buFont typeface="Arial"/>
              <a:buNone/>
            </a:pPr>
            <a:endParaRPr sz="2400" b="0" i="0" u="none" strike="noStrike" cap="none">
              <a:solidFill>
                <a:schemeClr val="dk2"/>
              </a:solidFill>
              <a:latin typeface="Questrial"/>
              <a:ea typeface="Questrial"/>
              <a:cs typeface="Questrial"/>
              <a:sym typeface="Questrial"/>
            </a:endParaRPr>
          </a:p>
          <a:p>
            <a:pPr marL="342900" marR="0" lvl="0" indent="-228600" algn="l" rtl="0">
              <a:spcBef>
                <a:spcPts val="48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Deposition of the ECM by these cells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Shape 359"/>
          <p:cNvSpPr txBox="1">
            <a:spLocks noGrp="1"/>
          </p:cNvSpPr>
          <p:nvPr>
            <p:ph type="title"/>
          </p:nvPr>
        </p:nvSpPr>
        <p:spPr>
          <a:xfrm>
            <a:off x="426127" y="408371"/>
            <a:ext cx="8260672" cy="1039426"/>
          </a:xfrm>
          <a:prstGeom prst="rect">
            <a:avLst/>
          </a:prstGeom>
          <a:noFill/>
          <a:ln>
            <a:noFill/>
          </a:ln>
        </p:spPr>
        <p:txBody>
          <a:bodyPr lIns="91425" tIns="45700" rIns="91425" bIns="45700" anchor="ctr" anchorCtr="0">
            <a:noAutofit/>
          </a:bodyPr>
          <a:lstStyle/>
          <a:p>
            <a:pPr marL="0" marR="0" lvl="0" indent="0" algn="ctr" rtl="0">
              <a:spcBef>
                <a:spcPts val="0"/>
              </a:spcBef>
              <a:buClr>
                <a:srgbClr val="872828"/>
              </a:buClr>
              <a:buSzPct val="25000"/>
              <a:buFont typeface="Quattrocento"/>
              <a:buNone/>
            </a:pPr>
            <a:r>
              <a:rPr lang="en-US" sz="3150" b="0" i="0" u="none" strike="noStrike" cap="none">
                <a:solidFill>
                  <a:srgbClr val="872828"/>
                </a:solidFill>
                <a:latin typeface="Quattrocento"/>
                <a:ea typeface="Quattrocento"/>
                <a:cs typeface="Quattrocento"/>
                <a:sym typeface="Quattrocento"/>
              </a:rPr>
              <a:t>CAUSES OF IMPAIRED WOUND HEALING </a:t>
            </a:r>
          </a:p>
        </p:txBody>
      </p:sp>
      <p:sp>
        <p:nvSpPr>
          <p:cNvPr id="360" name="Shape 360"/>
          <p:cNvSpPr txBox="1">
            <a:spLocks noGrp="1"/>
          </p:cNvSpPr>
          <p:nvPr>
            <p:ph type="body" idx="1"/>
          </p:nvPr>
        </p:nvSpPr>
        <p:spPr>
          <a:xfrm>
            <a:off x="457200" y="1752600"/>
            <a:ext cx="8229600" cy="4373563"/>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Malnutrition</a:t>
            </a:r>
          </a:p>
          <a:p>
            <a:pPr marL="342900" marR="0" lvl="0" indent="-228600" algn="l" rtl="0">
              <a:spcBef>
                <a:spcPts val="48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Impaired blood flow and oxygen delivery</a:t>
            </a:r>
          </a:p>
          <a:p>
            <a:pPr marL="342900" marR="0" lvl="0" indent="-228600" algn="l" rtl="0">
              <a:spcBef>
                <a:spcPts val="48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Impaired inflammatory and immune responses</a:t>
            </a:r>
          </a:p>
          <a:p>
            <a:pPr marL="342900" marR="0" lvl="0" indent="-228600" algn="l" rtl="0">
              <a:spcBef>
                <a:spcPts val="48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Infection</a:t>
            </a:r>
          </a:p>
          <a:p>
            <a:pPr marL="342900" marR="0" lvl="0" indent="-228600" algn="l" rtl="0">
              <a:spcBef>
                <a:spcPts val="48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Wound separation</a:t>
            </a:r>
          </a:p>
          <a:p>
            <a:pPr marL="342900" marR="0" lvl="0" indent="-228600" algn="l" rtl="0">
              <a:spcBef>
                <a:spcPts val="48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Foreign bodies</a:t>
            </a:r>
          </a:p>
          <a:p>
            <a:pPr marL="342900" marR="0" lvl="0" indent="-228600" algn="l" rtl="0">
              <a:spcBef>
                <a:spcPts val="48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Age effects</a:t>
            </a:r>
          </a:p>
          <a:p>
            <a:pPr marL="342900" marR="0" lvl="0" indent="-228600" algn="l" rtl="0">
              <a:spcBef>
                <a:spcPts val="480"/>
              </a:spcBef>
              <a:buClr>
                <a:schemeClr val="accent1"/>
              </a:buClr>
              <a:buSzPct val="100000"/>
              <a:buFont typeface="Arial"/>
              <a:buNone/>
            </a:pPr>
            <a:endParaRPr sz="2400" b="0" i="0" u="none" strike="noStrike" cap="none">
              <a:solidFill>
                <a:schemeClr val="dk2"/>
              </a:solidFill>
              <a:latin typeface="Questrial"/>
              <a:ea typeface="Questrial"/>
              <a:cs typeface="Questrial"/>
              <a:sym typeface="Quest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Shape 199"/>
          <p:cNvSpPr txBox="1">
            <a:spLocks noGrp="1"/>
          </p:cNvSpPr>
          <p:nvPr>
            <p:ph type="title"/>
          </p:nvPr>
        </p:nvSpPr>
        <p:spPr>
          <a:xfrm>
            <a:off x="426127" y="408371"/>
            <a:ext cx="8260672" cy="1039426"/>
          </a:xfrm>
          <a:prstGeom prst="rect">
            <a:avLst/>
          </a:prstGeom>
          <a:noFill/>
          <a:ln>
            <a:noFill/>
          </a:ln>
        </p:spPr>
        <p:txBody>
          <a:bodyPr lIns="91425" tIns="45700" rIns="91425" bIns="45700" anchor="ctr" anchorCtr="0">
            <a:noAutofit/>
          </a:bodyPr>
          <a:lstStyle/>
          <a:p>
            <a:pPr marL="0" marR="0" lvl="0" indent="0" algn="ctr" rtl="0">
              <a:spcBef>
                <a:spcPts val="0"/>
              </a:spcBef>
              <a:buClr>
                <a:srgbClr val="872828"/>
              </a:buClr>
              <a:buSzPct val="25000"/>
              <a:buFont typeface="Quattrocento"/>
              <a:buNone/>
            </a:pPr>
            <a:r>
              <a:rPr lang="en-US" sz="3150" b="0" i="0" u="none" strike="noStrike" cap="none">
                <a:solidFill>
                  <a:srgbClr val="872828"/>
                </a:solidFill>
                <a:latin typeface="Quattrocento"/>
                <a:ea typeface="Quattrocento"/>
                <a:cs typeface="Quattrocento"/>
                <a:sym typeface="Quattrocento"/>
              </a:rPr>
              <a:t>FACTORS INVOLVED IN PROTECTIVE RESPONSES AND BODILY REPAIR</a:t>
            </a:r>
          </a:p>
        </p:txBody>
      </p:sp>
      <p:sp>
        <p:nvSpPr>
          <p:cNvPr id="200" name="Shape 200"/>
          <p:cNvSpPr txBox="1">
            <a:spLocks noGrp="1"/>
          </p:cNvSpPr>
          <p:nvPr>
            <p:ph type="body" idx="1"/>
          </p:nvPr>
        </p:nvSpPr>
        <p:spPr>
          <a:xfrm>
            <a:off x="457200" y="1752600"/>
            <a:ext cx="8229600" cy="4373563"/>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Inflammatory reaction</a:t>
            </a:r>
          </a:p>
          <a:p>
            <a:pPr marL="342900" marR="0" lvl="0" indent="-228600" algn="l" rtl="0">
              <a:spcBef>
                <a:spcPts val="48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Immune response</a:t>
            </a:r>
          </a:p>
          <a:p>
            <a:pPr marL="342900" marR="0" lvl="0" indent="-228600" algn="l" rtl="0">
              <a:spcBef>
                <a:spcPts val="48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Tissue repair and wound healing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a:spLocks noGrp="1"/>
          </p:cNvSpPr>
          <p:nvPr>
            <p:ph type="title"/>
          </p:nvPr>
        </p:nvSpPr>
        <p:spPr>
          <a:xfrm>
            <a:off x="426127" y="408371"/>
            <a:ext cx="8260672" cy="1039426"/>
          </a:xfrm>
          <a:prstGeom prst="rect">
            <a:avLst/>
          </a:prstGeom>
          <a:noFill/>
          <a:ln>
            <a:noFill/>
          </a:ln>
        </p:spPr>
        <p:txBody>
          <a:bodyPr lIns="91425" tIns="45700" rIns="91425" bIns="45700" anchor="ctr" anchorCtr="0">
            <a:noAutofit/>
          </a:bodyPr>
          <a:lstStyle/>
          <a:p>
            <a:pPr marL="0" marR="0" lvl="0" indent="0" algn="ctr" rtl="0">
              <a:spcBef>
                <a:spcPts val="0"/>
              </a:spcBef>
              <a:buClr>
                <a:srgbClr val="872828"/>
              </a:buClr>
              <a:buSzPct val="25000"/>
              <a:buFont typeface="Quattrocento"/>
              <a:buNone/>
            </a:pPr>
            <a:r>
              <a:rPr lang="en-US" sz="3500" b="0" i="0" u="none" strike="noStrike" cap="none">
                <a:solidFill>
                  <a:srgbClr val="872828"/>
                </a:solidFill>
                <a:latin typeface="Quattrocento"/>
                <a:ea typeface="Quattrocento"/>
                <a:cs typeface="Quattrocento"/>
                <a:sym typeface="Quattrocento"/>
              </a:rPr>
              <a:t>CAUSES OF INFLAMMATION</a:t>
            </a:r>
          </a:p>
        </p:txBody>
      </p:sp>
      <p:sp>
        <p:nvSpPr>
          <p:cNvPr id="207" name="Shape 207"/>
          <p:cNvSpPr txBox="1">
            <a:spLocks noGrp="1"/>
          </p:cNvSpPr>
          <p:nvPr>
            <p:ph type="body" idx="1"/>
          </p:nvPr>
        </p:nvSpPr>
        <p:spPr>
          <a:xfrm>
            <a:off x="457200" y="1752600"/>
            <a:ext cx="8229600" cy="4373563"/>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Immune response to infectious microorganisms</a:t>
            </a:r>
          </a:p>
          <a:p>
            <a:pPr marL="342900" marR="0" lvl="0" indent="-228600" algn="l" rtl="0">
              <a:spcBef>
                <a:spcPts val="48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Trauma</a:t>
            </a:r>
          </a:p>
          <a:p>
            <a:pPr marL="342900" marR="0" lvl="0" indent="-228600" algn="l" rtl="0">
              <a:spcBef>
                <a:spcPts val="48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Surgery</a:t>
            </a:r>
          </a:p>
          <a:p>
            <a:pPr marL="342900" marR="0" lvl="0" indent="-228600" algn="l" rtl="0">
              <a:spcBef>
                <a:spcPts val="48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Caustic chemicals</a:t>
            </a:r>
          </a:p>
          <a:p>
            <a:pPr marL="342900" marR="0" lvl="0" indent="-228600" algn="l" rtl="0">
              <a:spcBef>
                <a:spcPts val="48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Extremes of heat and cold</a:t>
            </a:r>
          </a:p>
          <a:p>
            <a:pPr marL="342900" marR="0" lvl="0" indent="-228600" algn="l" rtl="0">
              <a:spcBef>
                <a:spcPts val="48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Ischemic damage to body tissues </a:t>
            </a:r>
          </a:p>
          <a:p>
            <a:pPr marL="342900" marR="0" lvl="0" indent="-228600" algn="l" rtl="0">
              <a:spcBef>
                <a:spcPts val="480"/>
              </a:spcBef>
              <a:buClr>
                <a:schemeClr val="accent1"/>
              </a:buClr>
              <a:buSzPct val="100000"/>
              <a:buFont typeface="Arial"/>
              <a:buNone/>
            </a:pPr>
            <a:endParaRPr sz="2400" b="0" i="0" u="none" strike="noStrike" cap="none">
              <a:solidFill>
                <a:schemeClr val="dk2"/>
              </a:solidFill>
              <a:latin typeface="Questrial"/>
              <a:ea typeface="Questrial"/>
              <a:cs typeface="Questrial"/>
              <a:sym typeface="Quest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Shape 213"/>
          <p:cNvSpPr txBox="1">
            <a:spLocks noGrp="1"/>
          </p:cNvSpPr>
          <p:nvPr>
            <p:ph type="title"/>
          </p:nvPr>
        </p:nvSpPr>
        <p:spPr>
          <a:xfrm>
            <a:off x="426127" y="408371"/>
            <a:ext cx="8260672" cy="1039426"/>
          </a:xfrm>
          <a:prstGeom prst="rect">
            <a:avLst/>
          </a:prstGeom>
          <a:noFill/>
          <a:ln>
            <a:noFill/>
          </a:ln>
        </p:spPr>
        <p:txBody>
          <a:bodyPr lIns="91425" tIns="45700" rIns="91425" bIns="45700" anchor="ctr" anchorCtr="0">
            <a:noAutofit/>
          </a:bodyPr>
          <a:lstStyle/>
          <a:p>
            <a:pPr marL="0" marR="0" lvl="0" indent="0" algn="ctr" rtl="0">
              <a:spcBef>
                <a:spcPts val="0"/>
              </a:spcBef>
              <a:buClr>
                <a:srgbClr val="872828"/>
              </a:buClr>
              <a:buSzPct val="25000"/>
              <a:buFont typeface="Quattrocento"/>
              <a:buNone/>
            </a:pPr>
            <a:r>
              <a:rPr lang="en-US" sz="3150" b="0" i="0" u="none" strike="noStrike" cap="none">
                <a:solidFill>
                  <a:srgbClr val="872828"/>
                </a:solidFill>
                <a:latin typeface="Quattrocento"/>
                <a:ea typeface="Quattrocento"/>
                <a:cs typeface="Quattrocento"/>
                <a:sym typeface="Quattrocento"/>
              </a:rPr>
              <a:t>GRANULOMATOUS INFLAMMATION</a:t>
            </a:r>
          </a:p>
        </p:txBody>
      </p:sp>
      <p:sp>
        <p:nvSpPr>
          <p:cNvPr id="214" name="Shape 214"/>
          <p:cNvSpPr txBox="1">
            <a:spLocks noGrp="1"/>
          </p:cNvSpPr>
          <p:nvPr>
            <p:ph type="body" idx="1"/>
          </p:nvPr>
        </p:nvSpPr>
        <p:spPr>
          <a:xfrm>
            <a:off x="457200" y="1752600"/>
            <a:ext cx="8229600" cy="4373563"/>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Associated with foreign bodies such as</a:t>
            </a:r>
          </a:p>
          <a:p>
            <a:pPr marL="640080" marR="0" lvl="1" indent="-233680" algn="l" rtl="0">
              <a:spcBef>
                <a:spcPts val="400"/>
              </a:spcBef>
              <a:buClr>
                <a:schemeClr val="accent6"/>
              </a:buClr>
              <a:buSzPct val="50000"/>
              <a:buFont typeface="Noto Symbol"/>
              <a:buChar char="❑"/>
            </a:pPr>
            <a:r>
              <a:rPr lang="en-US" sz="2000" b="0" i="0" u="none" strike="noStrike" cap="none">
                <a:solidFill>
                  <a:schemeClr val="dk2"/>
                </a:solidFill>
                <a:latin typeface="Questrial"/>
                <a:ea typeface="Questrial"/>
                <a:cs typeface="Questrial"/>
                <a:sym typeface="Questrial"/>
              </a:rPr>
              <a:t>Splinters</a:t>
            </a:r>
          </a:p>
          <a:p>
            <a:pPr marL="640080" marR="0" lvl="1" indent="-233680" algn="l" rtl="0">
              <a:spcBef>
                <a:spcPts val="400"/>
              </a:spcBef>
              <a:buClr>
                <a:schemeClr val="accent6"/>
              </a:buClr>
              <a:buSzPct val="50000"/>
              <a:buFont typeface="Noto Symbol"/>
              <a:buChar char="❑"/>
            </a:pPr>
            <a:r>
              <a:rPr lang="en-US" sz="2000" b="0" i="0" u="none" strike="noStrike" cap="none">
                <a:solidFill>
                  <a:schemeClr val="dk2"/>
                </a:solidFill>
                <a:latin typeface="Questrial"/>
                <a:ea typeface="Questrial"/>
                <a:cs typeface="Questrial"/>
                <a:sym typeface="Questrial"/>
              </a:rPr>
              <a:t>Sutures</a:t>
            </a:r>
          </a:p>
          <a:p>
            <a:pPr marL="640080" marR="0" lvl="1" indent="-233680" algn="l" rtl="0">
              <a:spcBef>
                <a:spcPts val="400"/>
              </a:spcBef>
              <a:buClr>
                <a:schemeClr val="accent6"/>
              </a:buClr>
              <a:buSzPct val="50000"/>
              <a:buFont typeface="Noto Symbol"/>
              <a:buChar char="❑"/>
            </a:pPr>
            <a:r>
              <a:rPr lang="en-US" sz="2000" b="0" i="0" u="none" strike="noStrike" cap="none">
                <a:solidFill>
                  <a:schemeClr val="dk2"/>
                </a:solidFill>
                <a:latin typeface="Questrial"/>
                <a:ea typeface="Questrial"/>
                <a:cs typeface="Questrial"/>
                <a:sym typeface="Questrial"/>
              </a:rPr>
              <a:t>Silica, asbestos </a:t>
            </a:r>
          </a:p>
          <a:p>
            <a:pPr marL="640080" marR="0" lvl="1" indent="-233680" algn="l" rtl="0">
              <a:spcBef>
                <a:spcPts val="400"/>
              </a:spcBef>
              <a:buClr>
                <a:schemeClr val="accent6"/>
              </a:buClr>
              <a:buSzPct val="50000"/>
              <a:buFont typeface="Noto Symbol"/>
              <a:buNone/>
            </a:pPr>
            <a:endParaRPr sz="2000" b="0" i="0" u="none" strike="noStrike" cap="none">
              <a:solidFill>
                <a:schemeClr val="dk2"/>
              </a:solidFill>
              <a:latin typeface="Questrial"/>
              <a:ea typeface="Questrial"/>
              <a:cs typeface="Questrial"/>
              <a:sym typeface="Questrial"/>
            </a:endParaRPr>
          </a:p>
          <a:p>
            <a:pPr marL="342900" marR="0" lvl="0" indent="-228600" algn="l" rtl="0">
              <a:spcBef>
                <a:spcPts val="48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Associated with microorganisms that cause </a:t>
            </a:r>
          </a:p>
          <a:p>
            <a:pPr marL="640080" marR="0" lvl="1" indent="-233680" algn="l" rtl="0">
              <a:spcBef>
                <a:spcPts val="400"/>
              </a:spcBef>
              <a:buClr>
                <a:schemeClr val="accent6"/>
              </a:buClr>
              <a:buSzPct val="50000"/>
              <a:buFont typeface="Noto Symbol"/>
              <a:buChar char="❑"/>
            </a:pPr>
            <a:r>
              <a:rPr lang="en-US" sz="2000" b="0" i="0" u="none" strike="noStrike" cap="none">
                <a:solidFill>
                  <a:schemeClr val="dk2"/>
                </a:solidFill>
                <a:latin typeface="Questrial"/>
                <a:ea typeface="Questrial"/>
                <a:cs typeface="Questrial"/>
                <a:sym typeface="Questrial"/>
              </a:rPr>
              <a:t>Tuberculosis</a:t>
            </a:r>
          </a:p>
          <a:p>
            <a:pPr marL="640080" marR="0" lvl="1" indent="-233680" algn="l" rtl="0">
              <a:spcBef>
                <a:spcPts val="400"/>
              </a:spcBef>
              <a:buClr>
                <a:schemeClr val="accent6"/>
              </a:buClr>
              <a:buSzPct val="50000"/>
              <a:buFont typeface="Noto Symbol"/>
              <a:buChar char="❑"/>
            </a:pPr>
            <a:r>
              <a:rPr lang="en-US" sz="2000" b="0" i="0" u="none" strike="noStrike" cap="none">
                <a:solidFill>
                  <a:schemeClr val="dk2"/>
                </a:solidFill>
                <a:latin typeface="Questrial"/>
                <a:ea typeface="Questrial"/>
                <a:cs typeface="Questrial"/>
                <a:sym typeface="Questrial"/>
              </a:rPr>
              <a:t>Syphilis, sarcoidosis</a:t>
            </a:r>
          </a:p>
          <a:p>
            <a:pPr marL="640080" marR="0" lvl="1" indent="-233680" algn="l" rtl="0">
              <a:spcBef>
                <a:spcPts val="400"/>
              </a:spcBef>
              <a:buClr>
                <a:schemeClr val="accent6"/>
              </a:buClr>
              <a:buSzPct val="50000"/>
              <a:buFont typeface="Noto Symbol"/>
              <a:buChar char="❑"/>
            </a:pPr>
            <a:r>
              <a:rPr lang="en-US" sz="2000" b="0" i="0" u="none" strike="noStrike" cap="none">
                <a:solidFill>
                  <a:schemeClr val="dk2"/>
                </a:solidFill>
                <a:latin typeface="Questrial"/>
                <a:ea typeface="Questrial"/>
                <a:cs typeface="Questrial"/>
                <a:sym typeface="Questrial"/>
              </a:rPr>
              <a:t>Deep fungal infections</a:t>
            </a:r>
          </a:p>
          <a:p>
            <a:pPr marL="640080" marR="0" lvl="1" indent="-233680" algn="l" rtl="0">
              <a:spcBef>
                <a:spcPts val="400"/>
              </a:spcBef>
              <a:buClr>
                <a:schemeClr val="accent6"/>
              </a:buClr>
              <a:buSzPct val="50000"/>
              <a:buFont typeface="Noto Symbol"/>
              <a:buChar char="❑"/>
            </a:pPr>
            <a:r>
              <a:rPr lang="en-US" sz="2000" b="0" i="0" u="none" strike="noStrike" cap="none">
                <a:solidFill>
                  <a:schemeClr val="dk2"/>
                </a:solidFill>
                <a:latin typeface="Questrial"/>
                <a:ea typeface="Questrial"/>
                <a:cs typeface="Questrial"/>
                <a:sym typeface="Questrial"/>
              </a:rPr>
              <a:t>Brucellosis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426127" y="408371"/>
            <a:ext cx="8260672" cy="1039426"/>
          </a:xfrm>
          <a:prstGeom prst="rect">
            <a:avLst/>
          </a:prstGeom>
          <a:noFill/>
          <a:ln>
            <a:noFill/>
          </a:ln>
        </p:spPr>
        <p:txBody>
          <a:bodyPr lIns="91425" tIns="45700" rIns="91425" bIns="45700" anchor="ctr" anchorCtr="0">
            <a:noAutofit/>
          </a:bodyPr>
          <a:lstStyle/>
          <a:p>
            <a:pPr marL="0" marR="0" lvl="0" indent="0" algn="ctr" rtl="0">
              <a:spcBef>
                <a:spcPts val="0"/>
              </a:spcBef>
              <a:buClr>
                <a:srgbClr val="872828"/>
              </a:buClr>
              <a:buSzPct val="25000"/>
              <a:buFont typeface="Quattrocento"/>
              <a:buNone/>
            </a:pPr>
            <a:r>
              <a:rPr lang="en-US" sz="3150" b="0" i="0" u="none" strike="noStrike" cap="none">
                <a:solidFill>
                  <a:srgbClr val="872828"/>
                </a:solidFill>
                <a:latin typeface="Quattrocento"/>
                <a:ea typeface="Quattrocento"/>
                <a:cs typeface="Quattrocento"/>
                <a:sym typeface="Quattrocento"/>
              </a:rPr>
              <a:t>VASCULAR CHANGES THAT MAY OCCUR WITH INFLAMMATION</a:t>
            </a:r>
          </a:p>
        </p:txBody>
      </p:sp>
      <p:sp>
        <p:nvSpPr>
          <p:cNvPr id="221" name="Shape 221"/>
          <p:cNvSpPr txBox="1">
            <a:spLocks noGrp="1"/>
          </p:cNvSpPr>
          <p:nvPr>
            <p:ph type="body" idx="1"/>
          </p:nvPr>
        </p:nvSpPr>
        <p:spPr>
          <a:xfrm>
            <a:off x="457200" y="1752600"/>
            <a:ext cx="8229600" cy="4373563"/>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An immediate transient response</a:t>
            </a:r>
          </a:p>
          <a:p>
            <a:pPr marL="640080" marR="0" lvl="1" indent="-233680" algn="l" rtl="0">
              <a:spcBef>
                <a:spcPts val="400"/>
              </a:spcBef>
              <a:buClr>
                <a:schemeClr val="accent6"/>
              </a:buClr>
              <a:buSzPct val="50000"/>
              <a:buFont typeface="Noto Symbol"/>
              <a:buChar char="❑"/>
            </a:pPr>
            <a:r>
              <a:rPr lang="en-US" sz="2000" b="0" i="0" u="none" strike="noStrike" cap="none">
                <a:solidFill>
                  <a:schemeClr val="dk2"/>
                </a:solidFill>
                <a:latin typeface="Questrial"/>
                <a:ea typeface="Questrial"/>
                <a:cs typeface="Questrial"/>
                <a:sym typeface="Questrial"/>
              </a:rPr>
              <a:t>Occurs with minor injury</a:t>
            </a:r>
          </a:p>
          <a:p>
            <a:pPr marL="342900" marR="0" lvl="0" indent="-228600" algn="l" rtl="0">
              <a:spcBef>
                <a:spcPts val="48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An immediate sustained response</a:t>
            </a:r>
          </a:p>
          <a:p>
            <a:pPr marL="640080" marR="0" lvl="1" indent="-233680" algn="l" rtl="0">
              <a:spcBef>
                <a:spcPts val="400"/>
              </a:spcBef>
              <a:buClr>
                <a:schemeClr val="accent6"/>
              </a:buClr>
              <a:buSzPct val="50000"/>
              <a:buFont typeface="Noto Symbol"/>
              <a:buChar char="❑"/>
            </a:pPr>
            <a:r>
              <a:rPr lang="en-US" sz="2000" b="0" i="0" u="none" strike="noStrike" cap="none">
                <a:solidFill>
                  <a:schemeClr val="dk2"/>
                </a:solidFill>
                <a:latin typeface="Questrial"/>
                <a:ea typeface="Questrial"/>
                <a:cs typeface="Questrial"/>
                <a:sym typeface="Questrial"/>
              </a:rPr>
              <a:t>Occurs with more serious injury and continues for several days and damages the vessels in the area</a:t>
            </a:r>
          </a:p>
          <a:p>
            <a:pPr marL="342900" marR="0" lvl="0" indent="-228600" algn="l" rtl="0">
              <a:spcBef>
                <a:spcPts val="48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A delayed hemodynamic response</a:t>
            </a:r>
          </a:p>
          <a:p>
            <a:pPr marL="640080" marR="0" lvl="1" indent="-233680" algn="l" rtl="0">
              <a:spcBef>
                <a:spcPts val="400"/>
              </a:spcBef>
              <a:buClr>
                <a:schemeClr val="accent6"/>
              </a:buClr>
              <a:buSzPct val="50000"/>
              <a:buFont typeface="Noto Symbol"/>
              <a:buChar char="❑"/>
            </a:pPr>
            <a:r>
              <a:rPr lang="en-US" sz="2000" b="0" i="0" u="none" strike="noStrike" cap="none">
                <a:solidFill>
                  <a:schemeClr val="dk2"/>
                </a:solidFill>
                <a:latin typeface="Questrial"/>
                <a:ea typeface="Questrial"/>
                <a:cs typeface="Questrial"/>
                <a:sym typeface="Questrial"/>
              </a:rPr>
              <a:t>Involves an increase in capillary permeability that occurs 4 to 24 hours after injury</a:t>
            </a:r>
          </a:p>
          <a:p>
            <a:pPr marL="342900" marR="0" lvl="0" indent="-228600" algn="l" rtl="0">
              <a:spcBef>
                <a:spcPts val="480"/>
              </a:spcBef>
              <a:buClr>
                <a:schemeClr val="accent1"/>
              </a:buClr>
              <a:buSzPct val="100000"/>
              <a:buFont typeface="Arial"/>
              <a:buNone/>
            </a:pPr>
            <a:endParaRPr sz="2400" b="0" i="0" u="none" strike="noStrike" cap="none">
              <a:solidFill>
                <a:schemeClr val="dk2"/>
              </a:solidFill>
              <a:latin typeface="Questrial"/>
              <a:ea typeface="Questrial"/>
              <a:cs typeface="Questrial"/>
              <a:sym typeface="Quest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Shape 227"/>
          <p:cNvSpPr txBox="1">
            <a:spLocks noGrp="1"/>
          </p:cNvSpPr>
          <p:nvPr>
            <p:ph type="title"/>
          </p:nvPr>
        </p:nvSpPr>
        <p:spPr>
          <a:xfrm>
            <a:off x="426127" y="408371"/>
            <a:ext cx="8260672" cy="1039426"/>
          </a:xfrm>
          <a:prstGeom prst="rect">
            <a:avLst/>
          </a:prstGeom>
          <a:noFill/>
          <a:ln>
            <a:noFill/>
          </a:ln>
        </p:spPr>
        <p:txBody>
          <a:bodyPr lIns="91425" tIns="45700" rIns="91425" bIns="45700" anchor="ctr" anchorCtr="0">
            <a:noAutofit/>
          </a:bodyPr>
          <a:lstStyle/>
          <a:p>
            <a:pPr marL="0" marR="0" lvl="0" indent="0" algn="ctr" rtl="0">
              <a:spcBef>
                <a:spcPts val="0"/>
              </a:spcBef>
              <a:buClr>
                <a:srgbClr val="872828"/>
              </a:buClr>
              <a:buSzPct val="25000"/>
              <a:buFont typeface="Quattrocento"/>
              <a:buNone/>
            </a:pPr>
            <a:r>
              <a:rPr lang="en-US" sz="3150" b="0" i="0" u="none" strike="noStrike" cap="none">
                <a:solidFill>
                  <a:srgbClr val="872828"/>
                </a:solidFill>
                <a:latin typeface="Quattrocento"/>
                <a:ea typeface="Quattrocento"/>
                <a:cs typeface="Quattrocento"/>
                <a:sym typeface="Quattrocento"/>
              </a:rPr>
              <a:t>CELLULAR STAGE OF ACUTE INFLAMMATION</a:t>
            </a:r>
          </a:p>
        </p:txBody>
      </p:sp>
      <p:sp>
        <p:nvSpPr>
          <p:cNvPr id="228" name="Shape 228"/>
          <p:cNvSpPr txBox="1">
            <a:spLocks noGrp="1"/>
          </p:cNvSpPr>
          <p:nvPr>
            <p:ph type="body" idx="1"/>
          </p:nvPr>
        </p:nvSpPr>
        <p:spPr>
          <a:xfrm>
            <a:off x="457200" y="1752600"/>
            <a:ext cx="8229600" cy="4373563"/>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Marked by movement of phagocytic white blood cells (leukocytes) into the area of injury </a:t>
            </a:r>
          </a:p>
          <a:p>
            <a:pPr marL="342900" marR="0" lvl="0" indent="-228600" algn="l" rtl="0">
              <a:spcBef>
                <a:spcPts val="480"/>
              </a:spcBef>
              <a:buClr>
                <a:schemeClr val="accent1"/>
              </a:buClr>
              <a:buSzPct val="100000"/>
              <a:buFont typeface="Arial"/>
              <a:buNone/>
            </a:pPr>
            <a:endParaRPr sz="2400" b="0" i="0" u="none" strike="noStrike" cap="none">
              <a:solidFill>
                <a:schemeClr val="dk2"/>
              </a:solidFill>
              <a:latin typeface="Questrial"/>
              <a:ea typeface="Questrial"/>
              <a:cs typeface="Questrial"/>
              <a:sym typeface="Questrial"/>
            </a:endParaRPr>
          </a:p>
          <a:p>
            <a:pPr marL="342900" marR="0" lvl="0" indent="-228600" algn="l" rtl="0">
              <a:spcBef>
                <a:spcPts val="48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Two types of leukocytes participate in the acute inflammatory response:</a:t>
            </a:r>
          </a:p>
          <a:p>
            <a:pPr marL="640080" marR="0" lvl="1" indent="-233680" algn="l" rtl="0">
              <a:spcBef>
                <a:spcPts val="400"/>
              </a:spcBef>
              <a:buClr>
                <a:schemeClr val="accent6"/>
              </a:buClr>
              <a:buSzPct val="50000"/>
              <a:buFont typeface="Noto Symbol"/>
              <a:buChar char="❑"/>
            </a:pPr>
            <a:r>
              <a:rPr lang="en-US" sz="2000" b="0" i="0" u="none" strike="noStrike" cap="none">
                <a:solidFill>
                  <a:schemeClr val="dk2"/>
                </a:solidFill>
                <a:latin typeface="Questrial"/>
                <a:ea typeface="Questrial"/>
                <a:cs typeface="Questrial"/>
                <a:sym typeface="Questrial"/>
              </a:rPr>
              <a:t>Granulocytes (neutrophils, eosinophils, and basophils) </a:t>
            </a:r>
          </a:p>
          <a:p>
            <a:pPr marL="640080" marR="0" lvl="1" indent="-233680" algn="l" rtl="0">
              <a:spcBef>
                <a:spcPts val="400"/>
              </a:spcBef>
              <a:buClr>
                <a:schemeClr val="accent6"/>
              </a:buClr>
              <a:buSzPct val="50000"/>
              <a:buFont typeface="Noto Symbol"/>
              <a:buChar char="❑"/>
            </a:pPr>
            <a:r>
              <a:rPr lang="en-US" sz="2000" b="0" i="0" u="none" strike="noStrike" cap="none">
                <a:solidFill>
                  <a:schemeClr val="dk2"/>
                </a:solidFill>
                <a:latin typeface="Questrial"/>
                <a:ea typeface="Questrial"/>
                <a:cs typeface="Questrial"/>
                <a:sym typeface="Questrial"/>
              </a:rPr>
              <a:t>Monocytes (the largest of the white blood cells)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Shape 234"/>
          <p:cNvSpPr txBox="1">
            <a:spLocks noGrp="1"/>
          </p:cNvSpPr>
          <p:nvPr>
            <p:ph type="title"/>
          </p:nvPr>
        </p:nvSpPr>
        <p:spPr>
          <a:xfrm>
            <a:off x="426127" y="408371"/>
            <a:ext cx="8260672" cy="1039426"/>
          </a:xfrm>
          <a:prstGeom prst="rect">
            <a:avLst/>
          </a:prstGeom>
          <a:noFill/>
          <a:ln>
            <a:noFill/>
          </a:ln>
        </p:spPr>
        <p:txBody>
          <a:bodyPr lIns="91425" tIns="45700" rIns="91425" bIns="45700" anchor="ctr" anchorCtr="0">
            <a:noAutofit/>
          </a:bodyPr>
          <a:lstStyle/>
          <a:p>
            <a:pPr marL="0" marR="0" lvl="0" indent="0" algn="ctr" rtl="0">
              <a:spcBef>
                <a:spcPts val="0"/>
              </a:spcBef>
              <a:buClr>
                <a:srgbClr val="872828"/>
              </a:buClr>
              <a:buSzPct val="25000"/>
              <a:buFont typeface="Quattrocento"/>
              <a:buNone/>
            </a:pPr>
            <a:r>
              <a:rPr lang="en-US" sz="3150" b="0" i="0" u="none" strike="noStrike" cap="none">
                <a:solidFill>
                  <a:srgbClr val="872828"/>
                </a:solidFill>
                <a:latin typeface="Quattrocento"/>
                <a:ea typeface="Quattrocento"/>
                <a:cs typeface="Quattrocento"/>
                <a:sym typeface="Quattrocento"/>
              </a:rPr>
              <a:t>DIRECTION OF CELLULAR RESPONSE</a:t>
            </a:r>
          </a:p>
        </p:txBody>
      </p:sp>
      <p:sp>
        <p:nvSpPr>
          <p:cNvPr id="235" name="Shape 235"/>
          <p:cNvSpPr txBox="1">
            <a:spLocks noGrp="1"/>
          </p:cNvSpPr>
          <p:nvPr>
            <p:ph type="body" idx="1"/>
          </p:nvPr>
        </p:nvSpPr>
        <p:spPr>
          <a:xfrm>
            <a:off x="457200" y="1752600"/>
            <a:ext cx="8229600" cy="4373563"/>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Margination, adhesion, transmigration</a:t>
            </a:r>
          </a:p>
          <a:p>
            <a:pPr marL="640080" marR="0" lvl="1" indent="-233680" algn="l" rtl="0">
              <a:spcBef>
                <a:spcPts val="400"/>
              </a:spcBef>
              <a:buClr>
                <a:schemeClr val="accent6"/>
              </a:buClr>
              <a:buSzPct val="50000"/>
              <a:buFont typeface="Noto Symbol"/>
              <a:buChar char="❑"/>
            </a:pPr>
            <a:r>
              <a:rPr lang="en-US" sz="2000" b="0" i="0" u="none" strike="noStrike" cap="none">
                <a:solidFill>
                  <a:schemeClr val="dk2"/>
                </a:solidFill>
                <a:latin typeface="Questrial"/>
                <a:ea typeface="Questrial"/>
                <a:cs typeface="Questrial"/>
                <a:sym typeface="Questrial"/>
              </a:rPr>
              <a:t>Cytokines</a:t>
            </a:r>
          </a:p>
          <a:p>
            <a:pPr marL="914400" marR="0" lvl="2" indent="-228600" algn="l" rtl="0">
              <a:spcBef>
                <a:spcPts val="360"/>
              </a:spcBef>
              <a:buClr>
                <a:schemeClr val="accent6"/>
              </a:buClr>
              <a:buSzPct val="50000"/>
              <a:buFont typeface="Noto Symbol"/>
              <a:buChar char="➢"/>
            </a:pPr>
            <a:r>
              <a:rPr lang="en-US" sz="1800" b="0" i="0" u="none" strike="noStrike" cap="none">
                <a:solidFill>
                  <a:schemeClr val="dk2"/>
                </a:solidFill>
                <a:latin typeface="Questrial"/>
                <a:ea typeface="Questrial"/>
                <a:cs typeface="Questrial"/>
                <a:sym typeface="Questrial"/>
              </a:rPr>
              <a:t>Adhesion molecules </a:t>
            </a:r>
          </a:p>
          <a:p>
            <a:pPr marL="1280160" marR="0" lvl="3" indent="-238760" algn="l" rtl="0">
              <a:spcBef>
                <a:spcPts val="320"/>
              </a:spcBef>
              <a:buClr>
                <a:schemeClr val="accent6"/>
              </a:buClr>
              <a:buSzPct val="100000"/>
              <a:buFont typeface="Arial"/>
              <a:buChar char="•"/>
            </a:pPr>
            <a:r>
              <a:rPr lang="en-US" sz="1600" b="0" i="0" u="none" strike="noStrike" cap="none">
                <a:solidFill>
                  <a:schemeClr val="dk2"/>
                </a:solidFill>
                <a:latin typeface="Questrial"/>
                <a:ea typeface="Questrial"/>
                <a:cs typeface="Questrial"/>
                <a:sym typeface="Questrial"/>
              </a:rPr>
              <a:t>Selectins, integrins, and immunoglobulin </a:t>
            </a:r>
          </a:p>
          <a:p>
            <a:pPr marL="1280160" marR="0" lvl="3" indent="-238760" algn="l" rtl="0">
              <a:spcBef>
                <a:spcPts val="320"/>
              </a:spcBef>
              <a:buClr>
                <a:schemeClr val="accent6"/>
              </a:buClr>
              <a:buSzPct val="100000"/>
              <a:buFont typeface="Arial"/>
              <a:buChar char="•"/>
            </a:pPr>
            <a:r>
              <a:rPr lang="en-US" sz="1600" b="0" i="0" u="none" strike="noStrike" cap="none">
                <a:solidFill>
                  <a:schemeClr val="dk2"/>
                </a:solidFill>
                <a:latin typeface="Questrial"/>
                <a:ea typeface="Questrial"/>
                <a:cs typeface="Questrial"/>
                <a:sym typeface="Questrial"/>
              </a:rPr>
              <a:t>Initiation of adhesion</a:t>
            </a:r>
          </a:p>
          <a:p>
            <a:pPr marL="1280160" marR="0" lvl="3" indent="-238760" algn="l" rtl="0">
              <a:spcBef>
                <a:spcPts val="320"/>
              </a:spcBef>
              <a:buClr>
                <a:schemeClr val="accent6"/>
              </a:buClr>
              <a:buSzPct val="100000"/>
              <a:buFont typeface="Arial"/>
              <a:buChar char="•"/>
            </a:pPr>
            <a:r>
              <a:rPr lang="en-US" sz="1600" b="0" i="0" u="none" strike="noStrike" cap="none">
                <a:solidFill>
                  <a:schemeClr val="dk2"/>
                </a:solidFill>
                <a:latin typeface="Questrial"/>
                <a:ea typeface="Questrial"/>
                <a:cs typeface="Questrial"/>
                <a:sym typeface="Questrial"/>
              </a:rPr>
              <a:t>Aggregation of inflammatory cells</a:t>
            </a:r>
          </a:p>
          <a:p>
            <a:pPr marL="1280160" marR="0" lvl="3" indent="-238760" algn="l" rtl="0">
              <a:spcBef>
                <a:spcPts val="320"/>
              </a:spcBef>
              <a:buClr>
                <a:schemeClr val="accent6"/>
              </a:buClr>
              <a:buSzPct val="100000"/>
              <a:buFont typeface="Arial"/>
              <a:buChar char="•"/>
            </a:pPr>
            <a:r>
              <a:rPr lang="en-US" sz="1600" b="0" i="0" u="none" strike="noStrike" cap="none">
                <a:solidFill>
                  <a:schemeClr val="dk2"/>
                </a:solidFill>
                <a:latin typeface="Questrial"/>
                <a:ea typeface="Questrial"/>
                <a:cs typeface="Questrial"/>
                <a:sym typeface="Questrial"/>
              </a:rPr>
              <a:t>Movement into underlying tissue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Shape 241"/>
          <p:cNvSpPr txBox="1">
            <a:spLocks noGrp="1"/>
          </p:cNvSpPr>
          <p:nvPr>
            <p:ph type="title"/>
          </p:nvPr>
        </p:nvSpPr>
        <p:spPr>
          <a:xfrm>
            <a:off x="426127" y="408371"/>
            <a:ext cx="8260672" cy="1039426"/>
          </a:xfrm>
          <a:prstGeom prst="rect">
            <a:avLst/>
          </a:prstGeom>
          <a:noFill/>
          <a:ln>
            <a:noFill/>
          </a:ln>
        </p:spPr>
        <p:txBody>
          <a:bodyPr lIns="91425" tIns="45700" rIns="91425" bIns="45700" anchor="ctr" anchorCtr="0">
            <a:noAutofit/>
          </a:bodyPr>
          <a:lstStyle/>
          <a:p>
            <a:pPr marL="0" marR="0" lvl="0" indent="0" algn="ctr" rtl="0">
              <a:spcBef>
                <a:spcPts val="0"/>
              </a:spcBef>
              <a:buClr>
                <a:srgbClr val="872828"/>
              </a:buClr>
              <a:buSzPct val="25000"/>
              <a:buFont typeface="Quattrocento"/>
              <a:buNone/>
            </a:pPr>
            <a:r>
              <a:rPr lang="en-US" sz="3500" b="0" i="0" u="none" strike="noStrike" cap="none">
                <a:solidFill>
                  <a:srgbClr val="872828"/>
                </a:solidFill>
                <a:latin typeface="Quattrocento"/>
                <a:ea typeface="Quattrocento"/>
                <a:cs typeface="Quattrocento"/>
                <a:sym typeface="Quattrocento"/>
              </a:rPr>
              <a:t>INFLAMMATORY MEDIATORS</a:t>
            </a:r>
          </a:p>
        </p:txBody>
      </p:sp>
      <p:sp>
        <p:nvSpPr>
          <p:cNvPr id="242" name="Shape 242"/>
          <p:cNvSpPr txBox="1">
            <a:spLocks noGrp="1"/>
          </p:cNvSpPr>
          <p:nvPr>
            <p:ph type="body" idx="1"/>
          </p:nvPr>
        </p:nvSpPr>
        <p:spPr>
          <a:xfrm>
            <a:off x="457200" y="1752600"/>
            <a:ext cx="8229600" cy="4373563"/>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Histamine</a:t>
            </a:r>
          </a:p>
          <a:p>
            <a:pPr marL="342900" marR="0" lvl="0" indent="-228600" algn="l" rtl="0">
              <a:spcBef>
                <a:spcPts val="48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Cytokines </a:t>
            </a:r>
          </a:p>
          <a:p>
            <a:pPr marL="342900" marR="0" lvl="0" indent="-228600" algn="l" rtl="0">
              <a:spcBef>
                <a:spcPts val="48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Arachidonic acid metabolites </a:t>
            </a:r>
          </a:p>
          <a:p>
            <a:pPr marL="640080" marR="0" lvl="1" indent="-233680" algn="l" rtl="0">
              <a:spcBef>
                <a:spcPts val="400"/>
              </a:spcBef>
              <a:buClr>
                <a:schemeClr val="accent6"/>
              </a:buClr>
              <a:buSzPct val="50000"/>
              <a:buFont typeface="Noto Symbol"/>
              <a:buChar char="❑"/>
            </a:pPr>
            <a:r>
              <a:rPr lang="en-US" sz="2000" b="0" i="0" u="none" strike="noStrike" cap="none">
                <a:solidFill>
                  <a:schemeClr val="dk2"/>
                </a:solidFill>
                <a:latin typeface="Questrial"/>
                <a:ea typeface="Questrial"/>
                <a:cs typeface="Questrial"/>
                <a:sym typeface="Questrial"/>
              </a:rPr>
              <a:t>Eicosanoids </a:t>
            </a:r>
          </a:p>
          <a:p>
            <a:pPr marL="914400" marR="0" lvl="2" indent="-228600" algn="l" rtl="0">
              <a:spcBef>
                <a:spcPts val="360"/>
              </a:spcBef>
              <a:buClr>
                <a:schemeClr val="accent6"/>
              </a:buClr>
              <a:buSzPct val="50000"/>
              <a:buFont typeface="Noto Symbol"/>
              <a:buChar char="➢"/>
            </a:pPr>
            <a:r>
              <a:rPr lang="en-US" sz="1800" b="0" i="0" u="none" strike="noStrike" cap="none">
                <a:solidFill>
                  <a:schemeClr val="dk2"/>
                </a:solidFill>
                <a:latin typeface="Questrial"/>
                <a:ea typeface="Questrial"/>
                <a:cs typeface="Questrial"/>
                <a:sym typeface="Questrial"/>
              </a:rPr>
              <a:t>Prostaglandins</a:t>
            </a:r>
          </a:p>
          <a:p>
            <a:pPr marL="914400" marR="0" lvl="2" indent="-228600" algn="l" rtl="0">
              <a:spcBef>
                <a:spcPts val="360"/>
              </a:spcBef>
              <a:buClr>
                <a:schemeClr val="accent6"/>
              </a:buClr>
              <a:buSzPct val="50000"/>
              <a:buFont typeface="Noto Symbol"/>
              <a:buChar char="➢"/>
            </a:pPr>
            <a:r>
              <a:rPr lang="en-US" sz="1800" b="0" i="0" u="none" strike="noStrike" cap="none">
                <a:solidFill>
                  <a:schemeClr val="dk2"/>
                </a:solidFill>
                <a:latin typeface="Questrial"/>
                <a:ea typeface="Questrial"/>
                <a:cs typeface="Questrial"/>
                <a:sym typeface="Questrial"/>
              </a:rPr>
              <a:t>Leukotrienes</a:t>
            </a:r>
          </a:p>
          <a:p>
            <a:pPr marL="914400" marR="0" lvl="2" indent="-228600" algn="l" rtl="0">
              <a:spcBef>
                <a:spcPts val="360"/>
              </a:spcBef>
              <a:buClr>
                <a:schemeClr val="accent6"/>
              </a:buClr>
              <a:buSzPct val="50000"/>
              <a:buFont typeface="Noto Symbol"/>
              <a:buChar char="➢"/>
            </a:pPr>
            <a:r>
              <a:rPr lang="en-US" sz="1800" b="0" i="0" u="none" strike="noStrike" cap="none">
                <a:solidFill>
                  <a:schemeClr val="dk2"/>
                </a:solidFill>
                <a:latin typeface="Questrial"/>
                <a:ea typeface="Questrial"/>
                <a:cs typeface="Questrial"/>
                <a:sym typeface="Questrial"/>
              </a:rPr>
              <a:t>Omega-3 polyunsaturated fatty acids </a:t>
            </a:r>
          </a:p>
          <a:p>
            <a:pPr marL="342900" marR="0" lvl="0" indent="-228600" algn="l" rtl="0">
              <a:spcBef>
                <a:spcPts val="48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Platelet-activating factor </a:t>
            </a:r>
          </a:p>
          <a:p>
            <a:pPr marL="342900" marR="0" lvl="0" indent="-228600" algn="l" rtl="0">
              <a:spcBef>
                <a:spcPts val="480"/>
              </a:spcBef>
              <a:buClr>
                <a:schemeClr val="accent1"/>
              </a:buClr>
              <a:buSzPct val="100000"/>
              <a:buFont typeface="Arial"/>
              <a:buChar char="•"/>
            </a:pPr>
            <a:r>
              <a:rPr lang="en-US" sz="2400" b="0" i="0" u="none" strike="noStrike" cap="none">
                <a:solidFill>
                  <a:schemeClr val="dk2"/>
                </a:solidFill>
                <a:latin typeface="Questrial"/>
                <a:ea typeface="Questrial"/>
                <a:cs typeface="Questrial"/>
                <a:sym typeface="Questrial"/>
              </a:rPr>
              <a:t>Plasma proteins</a:t>
            </a:r>
          </a:p>
        </p:txBody>
      </p:sp>
    </p:spTree>
  </p:cSld>
  <p:clrMapOvr>
    <a:masterClrMapping/>
  </p:clrMapOvr>
</p:sld>
</file>

<file path=ppt/theme/theme1.xml><?xml version="1.0" encoding="utf-8"?>
<a:theme xmlns:a="http://schemas.openxmlformats.org/drawingml/2006/main" name="PPT_theme">
  <a:themeElements>
    <a:clrScheme name="Custom 7">
      <a:dk1>
        <a:srgbClr val="000000"/>
      </a:dk1>
      <a:lt1>
        <a:srgbClr val="FFFFFF"/>
      </a:lt1>
      <a:dk2>
        <a:srgbClr val="650000"/>
      </a:dk2>
      <a:lt2>
        <a:srgbClr val="0B4A72"/>
      </a:lt2>
      <a:accent1>
        <a:srgbClr val="B43636"/>
      </a:accent1>
      <a:accent2>
        <a:srgbClr val="0C99F1"/>
      </a:accent2>
      <a:accent3>
        <a:srgbClr val="3D3636"/>
      </a:accent3>
      <a:accent4>
        <a:srgbClr val="650000"/>
      </a:accent4>
      <a:accent5>
        <a:srgbClr val="3D3636"/>
      </a:accent5>
      <a:accent6>
        <a:srgbClr val="B43636"/>
      </a:accent6>
      <a:hlink>
        <a:srgbClr val="0B4A72"/>
      </a:hlink>
      <a:folHlink>
        <a:srgbClr val="0C99F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10_LWW TEMPLATE">
  <a:themeElements>
    <a:clrScheme name="">
      <a:dk1>
        <a:srgbClr val="000000"/>
      </a:dk1>
      <a:lt1>
        <a:srgbClr val="FFFFFF"/>
      </a:lt1>
      <a:dk2>
        <a:srgbClr val="006B76"/>
      </a:dk2>
      <a:lt2>
        <a:srgbClr val="000000"/>
      </a:lt2>
      <a:accent1>
        <a:srgbClr val="186EC4"/>
      </a:accent1>
      <a:accent2>
        <a:srgbClr val="CC9900"/>
      </a:accent2>
      <a:accent3>
        <a:srgbClr val="FFFFFF"/>
      </a:accent3>
      <a:accent4>
        <a:srgbClr val="000000"/>
      </a:accent4>
      <a:accent5>
        <a:srgbClr val="ABBADE"/>
      </a:accent5>
      <a:accent6>
        <a:srgbClr val="B98A00"/>
      </a:accent6>
      <a:hlink>
        <a:srgbClr val="FF0000"/>
      </a:hlink>
      <a:folHlink>
        <a:srgbClr val="0099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11_LWW TEMPLATE">
  <a:themeElements>
    <a:clrScheme name="">
      <a:dk1>
        <a:srgbClr val="000000"/>
      </a:dk1>
      <a:lt1>
        <a:srgbClr val="FFFFFF"/>
      </a:lt1>
      <a:dk2>
        <a:srgbClr val="006B76"/>
      </a:dk2>
      <a:lt2>
        <a:srgbClr val="000000"/>
      </a:lt2>
      <a:accent1>
        <a:srgbClr val="186EC4"/>
      </a:accent1>
      <a:accent2>
        <a:srgbClr val="CC9900"/>
      </a:accent2>
      <a:accent3>
        <a:srgbClr val="FFFFFF"/>
      </a:accent3>
      <a:accent4>
        <a:srgbClr val="000000"/>
      </a:accent4>
      <a:accent5>
        <a:srgbClr val="ABBADE"/>
      </a:accent5>
      <a:accent6>
        <a:srgbClr val="B98A00"/>
      </a:accent6>
      <a:hlink>
        <a:srgbClr val="FF0000"/>
      </a:hlink>
      <a:folHlink>
        <a:srgbClr val="0099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WW TEMPLATE">
  <a:themeElements>
    <a:clrScheme name="">
      <a:dk1>
        <a:srgbClr val="000000"/>
      </a:dk1>
      <a:lt1>
        <a:srgbClr val="FFFFFF"/>
      </a:lt1>
      <a:dk2>
        <a:srgbClr val="006B76"/>
      </a:dk2>
      <a:lt2>
        <a:srgbClr val="000000"/>
      </a:lt2>
      <a:accent1>
        <a:srgbClr val="186EC4"/>
      </a:accent1>
      <a:accent2>
        <a:srgbClr val="CC9900"/>
      </a:accent2>
      <a:accent3>
        <a:srgbClr val="FFFFFF"/>
      </a:accent3>
      <a:accent4>
        <a:srgbClr val="000000"/>
      </a:accent4>
      <a:accent5>
        <a:srgbClr val="ABBADE"/>
      </a:accent5>
      <a:accent6>
        <a:srgbClr val="B98A00"/>
      </a:accent6>
      <a:hlink>
        <a:srgbClr val="FF0000"/>
      </a:hlink>
      <a:folHlink>
        <a:srgbClr val="0099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LWW TEMPLATE">
  <a:themeElements>
    <a:clrScheme name="">
      <a:dk1>
        <a:srgbClr val="000000"/>
      </a:dk1>
      <a:lt1>
        <a:srgbClr val="FFFFFF"/>
      </a:lt1>
      <a:dk2>
        <a:srgbClr val="006B76"/>
      </a:dk2>
      <a:lt2>
        <a:srgbClr val="000000"/>
      </a:lt2>
      <a:accent1>
        <a:srgbClr val="186EC4"/>
      </a:accent1>
      <a:accent2>
        <a:srgbClr val="CC9900"/>
      </a:accent2>
      <a:accent3>
        <a:srgbClr val="FFFFFF"/>
      </a:accent3>
      <a:accent4>
        <a:srgbClr val="000000"/>
      </a:accent4>
      <a:accent5>
        <a:srgbClr val="ABBADE"/>
      </a:accent5>
      <a:accent6>
        <a:srgbClr val="B98A00"/>
      </a:accent6>
      <a:hlink>
        <a:srgbClr val="FF0000"/>
      </a:hlink>
      <a:folHlink>
        <a:srgbClr val="0099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LWW TEMPLATE">
  <a:themeElements>
    <a:clrScheme name="">
      <a:dk1>
        <a:srgbClr val="000000"/>
      </a:dk1>
      <a:lt1>
        <a:srgbClr val="FFFFFF"/>
      </a:lt1>
      <a:dk2>
        <a:srgbClr val="006B76"/>
      </a:dk2>
      <a:lt2>
        <a:srgbClr val="000000"/>
      </a:lt2>
      <a:accent1>
        <a:srgbClr val="186EC4"/>
      </a:accent1>
      <a:accent2>
        <a:srgbClr val="CC9900"/>
      </a:accent2>
      <a:accent3>
        <a:srgbClr val="FFFFFF"/>
      </a:accent3>
      <a:accent4>
        <a:srgbClr val="000000"/>
      </a:accent4>
      <a:accent5>
        <a:srgbClr val="ABBADE"/>
      </a:accent5>
      <a:accent6>
        <a:srgbClr val="B98A00"/>
      </a:accent6>
      <a:hlink>
        <a:srgbClr val="FF0000"/>
      </a:hlink>
      <a:folHlink>
        <a:srgbClr val="0099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5_LWW TEMPLATE">
  <a:themeElements>
    <a:clrScheme name="">
      <a:dk1>
        <a:srgbClr val="000000"/>
      </a:dk1>
      <a:lt1>
        <a:srgbClr val="FFFFFF"/>
      </a:lt1>
      <a:dk2>
        <a:srgbClr val="006B76"/>
      </a:dk2>
      <a:lt2>
        <a:srgbClr val="000000"/>
      </a:lt2>
      <a:accent1>
        <a:srgbClr val="186EC4"/>
      </a:accent1>
      <a:accent2>
        <a:srgbClr val="CC9900"/>
      </a:accent2>
      <a:accent3>
        <a:srgbClr val="FFFFFF"/>
      </a:accent3>
      <a:accent4>
        <a:srgbClr val="000000"/>
      </a:accent4>
      <a:accent5>
        <a:srgbClr val="ABBADE"/>
      </a:accent5>
      <a:accent6>
        <a:srgbClr val="B98A00"/>
      </a:accent6>
      <a:hlink>
        <a:srgbClr val="FF0000"/>
      </a:hlink>
      <a:folHlink>
        <a:srgbClr val="0099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6_LWW TEMPLATE">
  <a:themeElements>
    <a:clrScheme name="">
      <a:dk1>
        <a:srgbClr val="000000"/>
      </a:dk1>
      <a:lt1>
        <a:srgbClr val="FFFFFF"/>
      </a:lt1>
      <a:dk2>
        <a:srgbClr val="006B76"/>
      </a:dk2>
      <a:lt2>
        <a:srgbClr val="000000"/>
      </a:lt2>
      <a:accent1>
        <a:srgbClr val="186EC4"/>
      </a:accent1>
      <a:accent2>
        <a:srgbClr val="CC9900"/>
      </a:accent2>
      <a:accent3>
        <a:srgbClr val="FFFFFF"/>
      </a:accent3>
      <a:accent4>
        <a:srgbClr val="000000"/>
      </a:accent4>
      <a:accent5>
        <a:srgbClr val="ABBADE"/>
      </a:accent5>
      <a:accent6>
        <a:srgbClr val="B98A00"/>
      </a:accent6>
      <a:hlink>
        <a:srgbClr val="FF0000"/>
      </a:hlink>
      <a:folHlink>
        <a:srgbClr val="0099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7_LWW TEMPLATE">
  <a:themeElements>
    <a:clrScheme name="">
      <a:dk1>
        <a:srgbClr val="000000"/>
      </a:dk1>
      <a:lt1>
        <a:srgbClr val="FFFFFF"/>
      </a:lt1>
      <a:dk2>
        <a:srgbClr val="006B76"/>
      </a:dk2>
      <a:lt2>
        <a:srgbClr val="000000"/>
      </a:lt2>
      <a:accent1>
        <a:srgbClr val="186EC4"/>
      </a:accent1>
      <a:accent2>
        <a:srgbClr val="CC9900"/>
      </a:accent2>
      <a:accent3>
        <a:srgbClr val="FFFFFF"/>
      </a:accent3>
      <a:accent4>
        <a:srgbClr val="000000"/>
      </a:accent4>
      <a:accent5>
        <a:srgbClr val="ABBADE"/>
      </a:accent5>
      <a:accent6>
        <a:srgbClr val="B98A00"/>
      </a:accent6>
      <a:hlink>
        <a:srgbClr val="FF0000"/>
      </a:hlink>
      <a:folHlink>
        <a:srgbClr val="0099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8_LWW TEMPLATE">
  <a:themeElements>
    <a:clrScheme name="">
      <a:dk1>
        <a:srgbClr val="000000"/>
      </a:dk1>
      <a:lt1>
        <a:srgbClr val="FFFFFF"/>
      </a:lt1>
      <a:dk2>
        <a:srgbClr val="006B76"/>
      </a:dk2>
      <a:lt2>
        <a:srgbClr val="000000"/>
      </a:lt2>
      <a:accent1>
        <a:srgbClr val="186EC4"/>
      </a:accent1>
      <a:accent2>
        <a:srgbClr val="CC9900"/>
      </a:accent2>
      <a:accent3>
        <a:srgbClr val="FFFFFF"/>
      </a:accent3>
      <a:accent4>
        <a:srgbClr val="000000"/>
      </a:accent4>
      <a:accent5>
        <a:srgbClr val="ABBADE"/>
      </a:accent5>
      <a:accent6>
        <a:srgbClr val="B98A00"/>
      </a:accent6>
      <a:hlink>
        <a:srgbClr val="FF0000"/>
      </a:hlink>
      <a:folHlink>
        <a:srgbClr val="0099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9_LWW TEMPLATE">
  <a:themeElements>
    <a:clrScheme name="">
      <a:dk1>
        <a:srgbClr val="000000"/>
      </a:dk1>
      <a:lt1>
        <a:srgbClr val="FFFFFF"/>
      </a:lt1>
      <a:dk2>
        <a:srgbClr val="006B76"/>
      </a:dk2>
      <a:lt2>
        <a:srgbClr val="000000"/>
      </a:lt2>
      <a:accent1>
        <a:srgbClr val="186EC4"/>
      </a:accent1>
      <a:accent2>
        <a:srgbClr val="CC9900"/>
      </a:accent2>
      <a:accent3>
        <a:srgbClr val="FFFFFF"/>
      </a:accent3>
      <a:accent4>
        <a:srgbClr val="000000"/>
      </a:accent4>
      <a:accent5>
        <a:srgbClr val="ABBADE"/>
      </a:accent5>
      <a:accent6>
        <a:srgbClr val="B98A00"/>
      </a:accent6>
      <a:hlink>
        <a:srgbClr val="FF0000"/>
      </a:hlink>
      <a:folHlink>
        <a:srgbClr val="0099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1008</Words>
  <Application>Microsoft Macintosh PowerPoint</Application>
  <PresentationFormat>On-screen Show (4:3)</PresentationFormat>
  <Paragraphs>195</Paragraphs>
  <Slides>26</Slides>
  <Notes>26</Notes>
  <HiddenSlides>0</HiddenSlides>
  <MMClips>0</MMClips>
  <ScaleCrop>false</ScaleCrop>
  <HeadingPairs>
    <vt:vector size="6" baseType="variant">
      <vt:variant>
        <vt:lpstr>Fonts Used</vt:lpstr>
      </vt:variant>
      <vt:variant>
        <vt:i4>6</vt:i4>
      </vt:variant>
      <vt:variant>
        <vt:lpstr>Theme</vt:lpstr>
      </vt:variant>
      <vt:variant>
        <vt:i4>11</vt:i4>
      </vt:variant>
      <vt:variant>
        <vt:lpstr>Slide Titles</vt:lpstr>
      </vt:variant>
      <vt:variant>
        <vt:i4>26</vt:i4>
      </vt:variant>
    </vt:vector>
  </HeadingPairs>
  <TitlesOfParts>
    <vt:vector size="43" baseType="lpstr">
      <vt:lpstr>Quattrocento</vt:lpstr>
      <vt:lpstr>Noto Symbol</vt:lpstr>
      <vt:lpstr>Times New Roman</vt:lpstr>
      <vt:lpstr>Arial</vt:lpstr>
      <vt:lpstr>Questrial</vt:lpstr>
      <vt:lpstr>Verdana</vt:lpstr>
      <vt:lpstr>PPT_theme</vt:lpstr>
      <vt:lpstr>LWW TEMPLATE</vt:lpstr>
      <vt:lpstr>3_LWW TEMPLATE</vt:lpstr>
      <vt:lpstr>4_LWW TEMPLATE</vt:lpstr>
      <vt:lpstr>5_LWW TEMPLATE</vt:lpstr>
      <vt:lpstr>6_LWW TEMPLATE</vt:lpstr>
      <vt:lpstr>7_LWW TEMPLATE</vt:lpstr>
      <vt:lpstr>8_LWW TEMPLATE</vt:lpstr>
      <vt:lpstr>9_LWW TEMPLATE</vt:lpstr>
      <vt:lpstr>10_LWW TEMPLATE</vt:lpstr>
      <vt:lpstr>11_LWW TEMPLATE</vt:lpstr>
      <vt:lpstr>  INFLAMMATION, TISSUE REPAIR, AND WOUND HEALING</vt:lpstr>
      <vt:lpstr>CARDINAL SIGNS OF INFLAMMATION</vt:lpstr>
      <vt:lpstr>FACTORS INVOLVED IN PROTECTIVE RESPONSES AND BODILY REPAIR</vt:lpstr>
      <vt:lpstr>CAUSES OF INFLAMMATION</vt:lpstr>
      <vt:lpstr>GRANULOMATOUS INFLAMMATION</vt:lpstr>
      <vt:lpstr>VASCULAR CHANGES THAT MAY OCCUR WITH INFLAMMATION</vt:lpstr>
      <vt:lpstr>CELLULAR STAGE OF ACUTE INFLAMMATION</vt:lpstr>
      <vt:lpstr>DIRECTION OF CELLULAR RESPONSE</vt:lpstr>
      <vt:lpstr>INFLAMMATORY MEDIATORS</vt:lpstr>
      <vt:lpstr>CLASSIFICATION OF INFLAMMATORY MEDIATORS BY FUNCTION</vt:lpstr>
      <vt:lpstr>TYPES OF INFLAMMATORY EXUDATES</vt:lpstr>
      <vt:lpstr>TYPES OF INFLAMMATORY EXUDATES (CONTINUED)</vt:lpstr>
      <vt:lpstr>BASIC PATTERNS OF INFLAMMATION</vt:lpstr>
      <vt:lpstr>CHRONIC VERSUS ACUTE INFLAMMATION</vt:lpstr>
      <vt:lpstr>MOST PROMINENT SYSTEMIC MANIFESTATIONS OF INFLAMMATION</vt:lpstr>
      <vt:lpstr>TYPES OF STRUCTURES OF BODY ORGANS AND TISSUES</vt:lpstr>
      <vt:lpstr>TYPES OF BODY CELLS INVOLVED IN TISSUE REGENERATION</vt:lpstr>
      <vt:lpstr>HEALING BY PRIMARY OR SECONDARY INTENTION </vt:lpstr>
      <vt:lpstr>BASIC COMPONENTS OF THE EXTRACELLULAR MATRIX (ECM)</vt:lpstr>
      <vt:lpstr>BASIC FORMS OF THE ECM</vt:lpstr>
      <vt:lpstr>STAGES OF WOUND HEALING</vt:lpstr>
      <vt:lpstr>STEPS IN DEVELOPMENT OF A NEW CAPILLARY VESSEL</vt:lpstr>
      <vt:lpstr>TISSUE REPAIR (OVERLAPS INFLAMMATORY PROCESS)</vt:lpstr>
      <vt:lpstr>FACTORS REGULATING THE HEALING PROCESS</vt:lpstr>
      <vt:lpstr>TWO PHASES OF SCAR FORMATION</vt:lpstr>
      <vt:lpstr>CAUSES OF IMPAIRED WOUND HEALING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INFLAMMATION, TISSUE REPAIR, AND WOUND HEALING</dc:title>
  <cp:lastModifiedBy>Tracy Poches</cp:lastModifiedBy>
  <cp:revision>1</cp:revision>
  <dcterms:modified xsi:type="dcterms:W3CDTF">2020-06-16T16:25:43Z</dcterms:modified>
</cp:coreProperties>
</file>