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slideLayouts/slideLayout15.xml" ContentType="application/vnd.openxmlformats-officedocument.presentationml.slideLayout+xml"/>
  <Override PartName="/ppt/theme/theme6.xml" ContentType="application/vnd.openxmlformats-officedocument.theme+xml"/>
  <Override PartName="/ppt/slideLayouts/slideLayout16.xml" ContentType="application/vnd.openxmlformats-officedocument.presentationml.slideLayout+xml"/>
  <Override PartName="/ppt/theme/theme7.xml" ContentType="application/vnd.openxmlformats-officedocument.theme+xml"/>
  <Override PartName="/ppt/slideLayouts/slideLayout17.xml" ContentType="application/vnd.openxmlformats-officedocument.presentationml.slideLayout+xml"/>
  <Override PartName="/ppt/theme/theme8.xml" ContentType="application/vnd.openxmlformats-officedocument.theme+xml"/>
  <Override PartName="/ppt/slideLayouts/slideLayout18.xml" ContentType="application/vnd.openxmlformats-officedocument.presentationml.slideLayout+xml"/>
  <Override PartName="/ppt/theme/theme9.xml" ContentType="application/vnd.openxmlformats-officedocument.theme+xml"/>
  <Override PartName="/ppt/slideLayouts/slideLayout19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7" r:id="rId1"/>
    <p:sldMasterId id="2147483668" r:id="rId2"/>
    <p:sldMasterId id="2147483669" r:id="rId3"/>
    <p:sldMasterId id="2147483670" r:id="rId4"/>
    <p:sldMasterId id="2147483671" r:id="rId5"/>
    <p:sldMasterId id="2147483672" r:id="rId6"/>
    <p:sldMasterId id="2147483673" r:id="rId7"/>
    <p:sldMasterId id="2147483674" r:id="rId8"/>
    <p:sldMasterId id="2147483675" r:id="rId9"/>
    <p:sldMasterId id="2147483676" r:id="rId10"/>
  </p:sldMasterIdLst>
  <p:notesMasterIdLst>
    <p:notesMasterId r:id="rId44"/>
  </p:notes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87" r:id="rId42"/>
    <p:sldId id="288" r:id="rId43"/>
  </p:sldIdLst>
  <p:sldSz cx="9144000" cy="6858000" type="screen4x3"/>
  <p:notesSz cx="6858000" cy="9199563"/>
  <p:embeddedFontLst>
    <p:embeddedFont>
      <p:font typeface="Quattrocento" panose="02020502030000000404" pitchFamily="18" charset="0"/>
      <p:regular r:id="rId45"/>
      <p:bold r:id="rId46"/>
    </p:embeddedFont>
    <p:embeddedFont>
      <p:font typeface="Questrial" panose="02000000000000000000" pitchFamily="2" charset="0"/>
      <p:regular r:id="rId47"/>
    </p:embeddedFont>
    <p:embeddedFont>
      <p:font typeface="Verdana" panose="020B0604030504040204" pitchFamily="34" charset="0"/>
      <p:regular r:id="rId48"/>
      <p:bold r:id="rId49"/>
      <p:italic r:id="rId50"/>
      <p:boldItalic r:id="rId5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slide" Target="slides/slide32.xml"/><Relationship Id="rId47" Type="http://schemas.openxmlformats.org/officeDocument/2006/relationships/font" Target="fonts/font3.fntdata"/><Relationship Id="rId50" Type="http://schemas.openxmlformats.org/officeDocument/2006/relationships/font" Target="fonts/font6.fntdata"/><Relationship Id="rId55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9" Type="http://schemas.openxmlformats.org/officeDocument/2006/relationships/slide" Target="slides/slide19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font" Target="fonts/font1.fntdata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notesMaster" Target="notesMasters/notesMaster1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slide" Target="slides/slide33.xml"/><Relationship Id="rId48" Type="http://schemas.openxmlformats.org/officeDocument/2006/relationships/font" Target="fonts/font4.fntdata"/><Relationship Id="rId8" Type="http://schemas.openxmlformats.org/officeDocument/2006/relationships/slideMaster" Target="slideMasters/slideMaster8.xml"/><Relationship Id="rId51" Type="http://schemas.openxmlformats.org/officeDocument/2006/relationships/font" Target="fonts/font7.fntdata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font" Target="fonts/font2.fntdata"/><Relationship Id="rId20" Type="http://schemas.openxmlformats.org/officeDocument/2006/relationships/slide" Target="slides/slide10.xml"/><Relationship Id="rId41" Type="http://schemas.openxmlformats.org/officeDocument/2006/relationships/slide" Target="slides/slide31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4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7787" y="0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35062" y="688975"/>
            <a:ext cx="4595812" cy="344646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3200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45720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6400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8975"/>
            <a:ext cx="4595812" cy="34464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5" name="Shape 295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2" name="Shape 302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9" name="Shape 309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0" name="Shape 310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6" name="Shape 316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22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3" name="Shape 323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0" name="Shape 330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7" name="Shape 337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8" name="Shape 338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4" name="Shape 344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1" name="Shape 351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27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28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5" name="Shape 365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29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2" name="Shape 372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30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9" name="Shape 379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80" name="Shape 380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31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6" name="Shape 386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32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3" name="Shape 393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4" name="Shape 394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33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0" name="Shape 400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/>
        </p:nvSpPr>
        <p:spPr>
          <a:xfrm>
            <a:off x="3887787" y="8739185"/>
            <a:ext cx="2970211" cy="460373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35062" y="688975"/>
            <a:ext cx="4595812" cy="34464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838200" y="4343400"/>
            <a:ext cx="5029199" cy="4144962"/>
          </a:xfrm>
          <a:prstGeom prst="rect">
            <a:avLst/>
          </a:prstGeom>
          <a:noFill/>
          <a:ln>
            <a:noFill/>
          </a:ln>
        </p:spPr>
        <p:txBody>
          <a:bodyPr lIns="94200" tIns="46300" rIns="94200" bIns="463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Shape 21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/>
          <p:nvPr/>
        </p:nvSpPr>
        <p:spPr>
          <a:xfrm>
            <a:off x="345439" y="2942601"/>
            <a:ext cx="7147931" cy="2463799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25"/>
          <p:cNvSpPr/>
          <p:nvPr/>
        </p:nvSpPr>
        <p:spPr>
          <a:xfrm>
            <a:off x="7572652" y="2944633"/>
            <a:ext cx="1190347" cy="2459736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Shape 26"/>
          <p:cNvSpPr/>
          <p:nvPr/>
        </p:nvSpPr>
        <p:spPr>
          <a:xfrm>
            <a:off x="7712714" y="3136658"/>
            <a:ext cx="910223" cy="2075688"/>
          </a:xfrm>
          <a:prstGeom prst="rect">
            <a:avLst/>
          </a:prstGeom>
          <a:solidFill>
            <a:schemeClr val="accent3">
              <a:alpha val="69803"/>
            </a:schemeClr>
          </a:solidFill>
          <a:ln w="9525" cap="flat" cmpd="sng">
            <a:solidFill>
              <a:srgbClr val="87282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445483" y="3055621"/>
            <a:ext cx="6947844" cy="22453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7786825" y="4625267"/>
            <a:ext cx="7620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2800" b="0" i="0" u="none" strike="noStrike" cap="none">
                <a:solidFill>
                  <a:srgbClr val="5A1A1B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2800" b="0" i="0" u="none" strike="noStrike" cap="none">
              <a:solidFill>
                <a:srgbClr val="5A1A1B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9" name="Shape 29"/>
          <p:cNvSpPr/>
          <p:nvPr/>
        </p:nvSpPr>
        <p:spPr>
          <a:xfrm>
            <a:off x="541822" y="4559276"/>
            <a:ext cx="6755166" cy="6643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Shape 30"/>
          <p:cNvSpPr/>
          <p:nvPr/>
        </p:nvSpPr>
        <p:spPr>
          <a:xfrm>
            <a:off x="538970" y="3139440"/>
            <a:ext cx="6760868" cy="2077719"/>
          </a:xfrm>
          <a:prstGeom prst="rect">
            <a:avLst/>
          </a:prstGeom>
          <a:noFill/>
          <a:ln w="9525" cap="flat" cmpd="dbl">
            <a:solidFill>
              <a:srgbClr val="87282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42804" y="4648200"/>
            <a:ext cx="6553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60"/>
              </a:spcBef>
              <a:buClr>
                <a:schemeClr val="accent1"/>
              </a:buClr>
              <a:buFont typeface="Arial"/>
              <a:buNone/>
              <a:defRPr/>
            </a:lvl1pPr>
            <a:lvl2pPr marL="457200" marR="0" lvl="1" indent="0" algn="ctr" rtl="0">
              <a:spcBef>
                <a:spcPts val="400"/>
              </a:spcBef>
              <a:buClr>
                <a:schemeClr val="accent2"/>
              </a:buClr>
              <a:buFont typeface="Arial"/>
              <a:buNone/>
              <a:defRPr/>
            </a:lvl2pPr>
            <a:lvl3pPr marL="914400" marR="0" lvl="2" indent="0" algn="ctr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/>
            </a:lvl3pPr>
            <a:lvl4pPr marL="1371600" marR="0" lvl="3" indent="0" algn="ctr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/>
            </a:lvl4pPr>
            <a:lvl5pPr marL="1828800" marR="0" lvl="4" indent="0" algn="ctr" rtl="0">
              <a:spcBef>
                <a:spcPts val="320"/>
              </a:spcBef>
              <a:buClr>
                <a:schemeClr val="accent5"/>
              </a:buClr>
              <a:buFont typeface="Arial"/>
              <a:buNone/>
              <a:defRPr/>
            </a:lvl5pPr>
            <a:lvl6pPr marL="2286000" marR="0" lvl="5" indent="0" algn="ctr" rtl="0">
              <a:spcBef>
                <a:spcPts val="280"/>
              </a:spcBef>
              <a:buClr>
                <a:schemeClr val="accent1"/>
              </a:buClr>
              <a:buFont typeface="Arial"/>
              <a:buNone/>
              <a:defRPr/>
            </a:lvl6pPr>
            <a:lvl7pPr marL="2743200" marR="0" lvl="6" indent="0" algn="ctr" rtl="0">
              <a:spcBef>
                <a:spcPts val="280"/>
              </a:spcBef>
              <a:buClr>
                <a:schemeClr val="accent2"/>
              </a:buClr>
              <a:buFont typeface="Arial"/>
              <a:buNone/>
              <a:defRPr/>
            </a:lvl7pPr>
            <a:lvl8pPr marL="3200400" marR="0" lvl="7" indent="0" algn="ctr" rtl="0">
              <a:spcBef>
                <a:spcPts val="280"/>
              </a:spcBef>
              <a:buClr>
                <a:schemeClr val="accent3"/>
              </a:buClr>
              <a:buFont typeface="Arial"/>
              <a:buNone/>
              <a:defRPr/>
            </a:lvl8pPr>
            <a:lvl9pPr marL="3657600" marR="0" lvl="8" indent="0" algn="ctr" rtl="0">
              <a:spcBef>
                <a:spcPts val="280"/>
              </a:spcBef>
              <a:buClr>
                <a:schemeClr val="accent4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ctrTitle"/>
          </p:nvPr>
        </p:nvSpPr>
        <p:spPr>
          <a:xfrm>
            <a:off x="604704" y="3227033"/>
            <a:ext cx="6629400" cy="121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rgbClr val="5A1A1B"/>
              </a:buClr>
              <a:buFont typeface="Quattrocento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 rot="5400000">
            <a:off x="2385218" y="-175418"/>
            <a:ext cx="43735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7620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640080" lvl="1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/>
            </a:lvl2pPr>
            <a:lvl3pPr marL="914400" lvl="2" indent="-114300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/>
            </a:lvl3pPr>
            <a:lvl4pPr marL="1280160" lvl="3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/>
            </a:lvl4pPr>
            <a:lvl5pPr marL="1554480" lvl="4" indent="-132080" algn="l" rtl="0">
              <a:spcBef>
                <a:spcPts val="320"/>
              </a:spcBef>
              <a:buClr>
                <a:schemeClr val="accent5"/>
              </a:buClr>
              <a:buFont typeface="Arial"/>
              <a:buChar char="•"/>
              <a:defRPr/>
            </a:lvl5pPr>
            <a:lvl6pPr marL="1737360" lvl="5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2011679" lvl="6" indent="-9397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/>
            </a:lvl7pPr>
            <a:lvl8pPr marL="2194560" lvl="7" indent="-9906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/>
            </a:lvl8pPr>
            <a:lvl9pPr marL="2377440" lvl="8" indent="-104139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6861702" y="228600"/>
            <a:ext cx="1859279" cy="6122634"/>
          </a:xfrm>
          <a:prstGeom prst="rect">
            <a:avLst/>
          </a:prstGeom>
          <a:solidFill>
            <a:srgbClr val="FFFFFF">
              <a:alpha val="8470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0" name="Shape 110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 rot="5400000">
            <a:off x="4896851" y="2547151"/>
            <a:ext cx="5788980" cy="14855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 rot="5400000">
            <a:off x="647699" y="190499"/>
            <a:ext cx="5791201" cy="617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7620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640080" lvl="1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/>
            </a:lvl2pPr>
            <a:lvl3pPr marL="914400" lvl="2" indent="-114300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/>
            </a:lvl3pPr>
            <a:lvl4pPr marL="1280160" lvl="3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/>
            </a:lvl4pPr>
            <a:lvl5pPr marL="1554480" lvl="4" indent="-132080" algn="l" rtl="0">
              <a:spcBef>
                <a:spcPts val="320"/>
              </a:spcBef>
              <a:buClr>
                <a:schemeClr val="accent5"/>
              </a:buClr>
              <a:buFont typeface="Arial"/>
              <a:buChar char="•"/>
              <a:defRPr/>
            </a:lvl5pPr>
            <a:lvl6pPr marL="1737360" lvl="5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2011679" lvl="6" indent="-9397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/>
            </a:lvl7pPr>
            <a:lvl8pPr marL="2194560" lvl="7" indent="-9906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/>
            </a:lvl8pPr>
            <a:lvl9pPr marL="2377440" lvl="8" indent="-104139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Verdana"/>
              <a:buNone/>
              <a:defRPr/>
            </a:lvl1pPr>
            <a:lvl2pPr marL="457200" lvl="1" indent="0" rtl="0">
              <a:spcBef>
                <a:spcPts val="0"/>
              </a:spcBef>
              <a:buFont typeface="Verdana"/>
              <a:buNone/>
              <a:defRPr/>
            </a:lvl2pPr>
            <a:lvl3pPr marL="914400" lvl="2" indent="0" rtl="0">
              <a:spcBef>
                <a:spcPts val="0"/>
              </a:spcBef>
              <a:buFont typeface="Verdana"/>
              <a:buNone/>
              <a:defRPr/>
            </a:lvl3pPr>
            <a:lvl4pPr marL="1371600" lvl="3" indent="0" rtl="0">
              <a:spcBef>
                <a:spcPts val="0"/>
              </a:spcBef>
              <a:buFont typeface="Verdana"/>
              <a:buNone/>
              <a:defRPr/>
            </a:lvl4pPr>
            <a:lvl5pPr marL="1828800" lvl="4" indent="0" rtl="0">
              <a:spcBef>
                <a:spcPts val="0"/>
              </a:spcBef>
              <a:buFont typeface="Verdana"/>
              <a:buNone/>
              <a:defRPr/>
            </a:lvl5pPr>
            <a:lvl6pPr marL="2286000" lvl="5" indent="0" rtl="0">
              <a:spcBef>
                <a:spcPts val="0"/>
              </a:spcBef>
              <a:buFont typeface="Verdana"/>
              <a:buNone/>
              <a:defRPr/>
            </a:lvl6pPr>
            <a:lvl7pPr marL="2743200" lvl="6" indent="0" rtl="0">
              <a:spcBef>
                <a:spcPts val="0"/>
              </a:spcBef>
              <a:buFont typeface="Verdana"/>
              <a:buNone/>
              <a:defRPr/>
            </a:lvl7pPr>
            <a:lvl8pPr marL="3200400" lvl="7" indent="0" rtl="0">
              <a:spcBef>
                <a:spcPts val="0"/>
              </a:spcBef>
              <a:buFont typeface="Verdana"/>
              <a:buNone/>
              <a:defRPr/>
            </a:lvl8pPr>
            <a:lvl9pPr marL="3657600" lvl="8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Verdana"/>
              <a:buNone/>
              <a:defRPr/>
            </a:lvl1pPr>
            <a:lvl2pPr marL="457200" lvl="1" indent="0" rtl="0">
              <a:spcBef>
                <a:spcPts val="0"/>
              </a:spcBef>
              <a:buFont typeface="Verdana"/>
              <a:buNone/>
              <a:defRPr/>
            </a:lvl2pPr>
            <a:lvl3pPr marL="914400" lvl="2" indent="0" rtl="0">
              <a:spcBef>
                <a:spcPts val="0"/>
              </a:spcBef>
              <a:buFont typeface="Verdana"/>
              <a:buNone/>
              <a:defRPr/>
            </a:lvl3pPr>
            <a:lvl4pPr marL="1371600" lvl="3" indent="0" rtl="0">
              <a:spcBef>
                <a:spcPts val="0"/>
              </a:spcBef>
              <a:buFont typeface="Verdana"/>
              <a:buNone/>
              <a:defRPr/>
            </a:lvl4pPr>
            <a:lvl5pPr marL="1828800" lvl="4" indent="0" rtl="0">
              <a:spcBef>
                <a:spcPts val="0"/>
              </a:spcBef>
              <a:buFont typeface="Verdana"/>
              <a:buNone/>
              <a:defRPr/>
            </a:lvl5pPr>
            <a:lvl6pPr marL="2286000" lvl="5" indent="0" rtl="0">
              <a:spcBef>
                <a:spcPts val="0"/>
              </a:spcBef>
              <a:buFont typeface="Verdana"/>
              <a:buNone/>
              <a:defRPr/>
            </a:lvl6pPr>
            <a:lvl7pPr marL="2743200" lvl="6" indent="0" rtl="0">
              <a:spcBef>
                <a:spcPts val="0"/>
              </a:spcBef>
              <a:buFont typeface="Verdana"/>
              <a:buNone/>
              <a:defRPr/>
            </a:lvl7pPr>
            <a:lvl8pPr marL="3200400" lvl="7" indent="0" rtl="0">
              <a:spcBef>
                <a:spcPts val="0"/>
              </a:spcBef>
              <a:buFont typeface="Verdana"/>
              <a:buNone/>
              <a:defRPr/>
            </a:lvl8pPr>
            <a:lvl9pPr marL="3657600" lvl="8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3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Verdana"/>
              <a:buNone/>
              <a:defRPr/>
            </a:lvl1pPr>
            <a:lvl2pPr marL="457200" lvl="1" indent="0" rtl="0">
              <a:spcBef>
                <a:spcPts val="0"/>
              </a:spcBef>
              <a:buFont typeface="Verdana"/>
              <a:buNone/>
              <a:defRPr/>
            </a:lvl2pPr>
            <a:lvl3pPr marL="914400" lvl="2" indent="0" rtl="0">
              <a:spcBef>
                <a:spcPts val="0"/>
              </a:spcBef>
              <a:buFont typeface="Verdana"/>
              <a:buNone/>
              <a:defRPr/>
            </a:lvl3pPr>
            <a:lvl4pPr marL="1371600" lvl="3" indent="0" rtl="0">
              <a:spcBef>
                <a:spcPts val="0"/>
              </a:spcBef>
              <a:buFont typeface="Verdana"/>
              <a:buNone/>
              <a:defRPr/>
            </a:lvl4pPr>
            <a:lvl5pPr marL="1828800" lvl="4" indent="0" rtl="0">
              <a:spcBef>
                <a:spcPts val="0"/>
              </a:spcBef>
              <a:buFont typeface="Verdana"/>
              <a:buNone/>
              <a:defRPr/>
            </a:lvl5pPr>
            <a:lvl6pPr marL="2286000" lvl="5" indent="0" rtl="0">
              <a:spcBef>
                <a:spcPts val="0"/>
              </a:spcBef>
              <a:buFont typeface="Verdana"/>
              <a:buNone/>
              <a:defRPr/>
            </a:lvl6pPr>
            <a:lvl7pPr marL="2743200" lvl="6" indent="0" rtl="0">
              <a:spcBef>
                <a:spcPts val="0"/>
              </a:spcBef>
              <a:buFont typeface="Verdana"/>
              <a:buNone/>
              <a:defRPr/>
            </a:lvl7pPr>
            <a:lvl8pPr marL="3200400" lvl="7" indent="0" rtl="0">
              <a:spcBef>
                <a:spcPts val="0"/>
              </a:spcBef>
              <a:buFont typeface="Verdana"/>
              <a:buNone/>
              <a:defRPr/>
            </a:lvl8pPr>
            <a:lvl9pPr marL="3657600" lvl="8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3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Verdana"/>
              <a:buNone/>
              <a:defRPr/>
            </a:lvl1pPr>
            <a:lvl2pPr marL="457200" lvl="1" indent="0" rtl="0">
              <a:spcBef>
                <a:spcPts val="0"/>
              </a:spcBef>
              <a:buFont typeface="Verdana"/>
              <a:buNone/>
              <a:defRPr/>
            </a:lvl2pPr>
            <a:lvl3pPr marL="914400" lvl="2" indent="0" rtl="0">
              <a:spcBef>
                <a:spcPts val="0"/>
              </a:spcBef>
              <a:buFont typeface="Verdana"/>
              <a:buNone/>
              <a:defRPr/>
            </a:lvl3pPr>
            <a:lvl4pPr marL="1371600" lvl="3" indent="0" rtl="0">
              <a:spcBef>
                <a:spcPts val="0"/>
              </a:spcBef>
              <a:buFont typeface="Verdana"/>
              <a:buNone/>
              <a:defRPr/>
            </a:lvl4pPr>
            <a:lvl5pPr marL="1828800" lvl="4" indent="0" rtl="0">
              <a:spcBef>
                <a:spcPts val="0"/>
              </a:spcBef>
              <a:buFont typeface="Verdana"/>
              <a:buNone/>
              <a:defRPr/>
            </a:lvl5pPr>
            <a:lvl6pPr marL="2286000" lvl="5" indent="0" rtl="0">
              <a:spcBef>
                <a:spcPts val="0"/>
              </a:spcBef>
              <a:buFont typeface="Verdana"/>
              <a:buNone/>
              <a:defRPr/>
            </a:lvl6pPr>
            <a:lvl7pPr marL="2743200" lvl="6" indent="0" rtl="0">
              <a:spcBef>
                <a:spcPts val="0"/>
              </a:spcBef>
              <a:buFont typeface="Verdana"/>
              <a:buNone/>
              <a:defRPr/>
            </a:lvl7pPr>
            <a:lvl8pPr marL="3200400" lvl="7" indent="0" rtl="0">
              <a:spcBef>
                <a:spcPts val="0"/>
              </a:spcBef>
              <a:buFont typeface="Verdana"/>
              <a:buNone/>
              <a:defRPr/>
            </a:lvl8pPr>
            <a:lvl9pPr marL="3657600" lvl="8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Verdana"/>
              <a:buNone/>
              <a:defRPr/>
            </a:lvl1pPr>
            <a:lvl2pPr marL="457200" lvl="1" indent="0" rtl="0">
              <a:spcBef>
                <a:spcPts val="0"/>
              </a:spcBef>
              <a:buFont typeface="Verdana"/>
              <a:buNone/>
              <a:defRPr/>
            </a:lvl2pPr>
            <a:lvl3pPr marL="914400" lvl="2" indent="0" rtl="0">
              <a:spcBef>
                <a:spcPts val="0"/>
              </a:spcBef>
              <a:buFont typeface="Verdana"/>
              <a:buNone/>
              <a:defRPr/>
            </a:lvl3pPr>
            <a:lvl4pPr marL="1371600" lvl="3" indent="0" rtl="0">
              <a:spcBef>
                <a:spcPts val="0"/>
              </a:spcBef>
              <a:buFont typeface="Verdana"/>
              <a:buNone/>
              <a:defRPr/>
            </a:lvl4pPr>
            <a:lvl5pPr marL="1828800" lvl="4" indent="0" rtl="0">
              <a:spcBef>
                <a:spcPts val="0"/>
              </a:spcBef>
              <a:buFont typeface="Verdana"/>
              <a:buNone/>
              <a:defRPr/>
            </a:lvl5pPr>
            <a:lvl6pPr marL="2286000" lvl="5" indent="0" rtl="0">
              <a:spcBef>
                <a:spcPts val="0"/>
              </a:spcBef>
              <a:buFont typeface="Verdana"/>
              <a:buNone/>
              <a:defRPr/>
            </a:lvl6pPr>
            <a:lvl7pPr marL="2743200" lvl="6" indent="0" rtl="0">
              <a:spcBef>
                <a:spcPts val="0"/>
              </a:spcBef>
              <a:buFont typeface="Verdana"/>
              <a:buNone/>
              <a:defRPr/>
            </a:lvl7pPr>
            <a:lvl8pPr marL="3200400" lvl="7" indent="0" rtl="0">
              <a:spcBef>
                <a:spcPts val="0"/>
              </a:spcBef>
              <a:buFont typeface="Verdana"/>
              <a:buNone/>
              <a:defRPr/>
            </a:lvl8pPr>
            <a:lvl9pPr marL="3657600" lvl="8" indent="0" rtl="0">
              <a:spcBef>
                <a:spcPts val="0"/>
              </a:spcBef>
              <a:buFont typeface="Verdana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 rot="5400000">
            <a:off x="2794000" y="-117473"/>
            <a:ext cx="3686174" cy="86137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 rot="5400000">
            <a:off x="5666581" y="2743993"/>
            <a:ext cx="4421187" cy="21558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 rot="5400000">
            <a:off x="1277938" y="663574"/>
            <a:ext cx="4421187" cy="6316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marL="640080" lvl="1" indent="-170180" rtl="0">
              <a:spcBef>
                <a:spcPts val="0"/>
              </a:spcBef>
              <a:buClr>
                <a:schemeClr val="accent6"/>
              </a:buClr>
              <a:buFont typeface="Noto Symbol"/>
              <a:buChar char="❑"/>
              <a:defRPr/>
            </a:lvl2pPr>
            <a:lvl3pPr marL="914400" lvl="2" indent="-171450" rtl="0">
              <a:spcBef>
                <a:spcPts val="0"/>
              </a:spcBef>
              <a:buClr>
                <a:schemeClr val="accent6"/>
              </a:buClr>
              <a:buFont typeface="Noto Symbol"/>
              <a:buChar char="➢"/>
              <a:defRPr/>
            </a:lvl3pPr>
            <a:lvl4pPr lvl="3" rtl="0">
              <a:spcBef>
                <a:spcPts val="0"/>
              </a:spcBef>
              <a:defRPr/>
            </a:lvl4pPr>
            <a:lvl5pPr marL="1554480" lvl="4" indent="-182880" rtl="0">
              <a:spcBef>
                <a:spcPts val="0"/>
              </a:spcBef>
              <a:buClr>
                <a:schemeClr val="accent6"/>
              </a:buClr>
              <a:buFont typeface="Noto Symbol"/>
              <a:buChar char="❑"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26127" y="1719071"/>
            <a:ext cx="4038599" cy="44074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719071"/>
            <a:ext cx="4038599" cy="44074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/>
          <p:nvPr/>
        </p:nvSpPr>
        <p:spPr>
          <a:xfrm>
            <a:off x="451975" y="2946400"/>
            <a:ext cx="8265159" cy="2463799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Shape 51"/>
          <p:cNvSpPr/>
          <p:nvPr/>
        </p:nvSpPr>
        <p:spPr>
          <a:xfrm>
            <a:off x="567656" y="3048000"/>
            <a:ext cx="8033799" cy="22453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736456" y="3200399"/>
            <a:ext cx="7696199" cy="12954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5A1A1B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/>
          <p:nvPr/>
        </p:nvSpPr>
        <p:spPr>
          <a:xfrm>
            <a:off x="675495" y="4541519"/>
            <a:ext cx="7818120" cy="6643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736456" y="4607510"/>
            <a:ext cx="7696199" cy="5237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rgbClr val="FFFFFF"/>
              </a:buClr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57" name="Shape 57"/>
          <p:cNvSpPr/>
          <p:nvPr/>
        </p:nvSpPr>
        <p:spPr>
          <a:xfrm>
            <a:off x="675756" y="3124200"/>
            <a:ext cx="7817599" cy="2077719"/>
          </a:xfrm>
          <a:prstGeom prst="rect">
            <a:avLst/>
          </a:prstGeom>
          <a:noFill/>
          <a:ln w="9525" cap="flat" cmpd="dbl">
            <a:solidFill>
              <a:srgbClr val="87282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26127" y="1722438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spcBef>
                <a:spcPts val="0"/>
              </a:spcBef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26127" y="2438400"/>
            <a:ext cx="4040187" cy="3687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3"/>
          </p:nvPr>
        </p:nvSpPr>
        <p:spPr>
          <a:xfrm>
            <a:off x="4645025" y="1722438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ctr" rtl="0">
              <a:spcBef>
                <a:spcPts val="0"/>
              </a:spcBef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4"/>
          </p:nvPr>
        </p:nvSpPr>
        <p:spPr>
          <a:xfrm>
            <a:off x="4645025" y="2438400"/>
            <a:ext cx="4041774" cy="3687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Shape 74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Shape 80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886200" y="685800"/>
            <a:ext cx="4572000" cy="52578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5" name="Shape 85"/>
          <p:cNvSpPr/>
          <p:nvPr/>
        </p:nvSpPr>
        <p:spPr>
          <a:xfrm>
            <a:off x="560033" y="1505712"/>
            <a:ext cx="2716565" cy="3523488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Shape 86"/>
          <p:cNvSpPr/>
          <p:nvPr/>
        </p:nvSpPr>
        <p:spPr>
          <a:xfrm>
            <a:off x="676689" y="1642472"/>
            <a:ext cx="2483254" cy="3234328"/>
          </a:xfrm>
          <a:prstGeom prst="rect">
            <a:avLst/>
          </a:prstGeom>
          <a:solidFill>
            <a:srgbClr val="FFFFFF"/>
          </a:solidFill>
          <a:ln w="9525" cap="flat" cmpd="dbl">
            <a:solidFill>
              <a:srgbClr val="87282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body" idx="2"/>
          </p:nvPr>
        </p:nvSpPr>
        <p:spPr>
          <a:xfrm>
            <a:off x="769000" y="2971800"/>
            <a:ext cx="2298633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400"/>
              </a:spcBef>
              <a:buClr>
                <a:srgbClr val="5A1A1B"/>
              </a:buClr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769000" y="1734311"/>
            <a:ext cx="2298633" cy="11916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2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>
            <a:spLocks noGrp="1"/>
          </p:cNvSpPr>
          <p:nvPr>
            <p:ph type="pic" idx="2"/>
          </p:nvPr>
        </p:nvSpPr>
        <p:spPr>
          <a:xfrm>
            <a:off x="685800" y="621437"/>
            <a:ext cx="7772400" cy="4331564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685800" y="4953000"/>
            <a:ext cx="7772400" cy="1371599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761999" y="5029200"/>
            <a:ext cx="7600765" cy="120292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8" name="Shape 98"/>
          <p:cNvSpPr/>
          <p:nvPr/>
        </p:nvSpPr>
        <p:spPr>
          <a:xfrm>
            <a:off x="914400" y="5638800"/>
            <a:ext cx="7328513" cy="4516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605589" y="5074919"/>
            <a:ext cx="7946135" cy="10972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956288" y="5656555"/>
            <a:ext cx="7244735" cy="4017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lvl="0" indent="0" algn="ctr" rtl="0">
              <a:spcBef>
                <a:spcPts val="0"/>
              </a:spcBef>
              <a:buClr>
                <a:srgbClr val="FFFFFF"/>
              </a:buClr>
              <a:buFont typeface="Questrial"/>
              <a:buNone/>
              <a:defRPr/>
            </a:lvl1pPr>
            <a:lvl2pPr marL="457200" lvl="1" indent="0" rtl="0">
              <a:spcBef>
                <a:spcPts val="0"/>
              </a:spcBef>
              <a:buFont typeface="Questrial"/>
              <a:buNone/>
              <a:defRPr/>
            </a:lvl2pPr>
            <a:lvl3pPr marL="914400" lvl="2" indent="0" rtl="0">
              <a:spcBef>
                <a:spcPts val="0"/>
              </a:spcBef>
              <a:buFont typeface="Questrial"/>
              <a:buNone/>
              <a:defRPr/>
            </a:lvl3pPr>
            <a:lvl4pPr marL="1371600" lvl="3" indent="0" rtl="0">
              <a:spcBef>
                <a:spcPts val="0"/>
              </a:spcBef>
              <a:buFont typeface="Questrial"/>
              <a:buNone/>
              <a:defRPr/>
            </a:lvl4pPr>
            <a:lvl5pPr marL="1828800" lvl="4" indent="0" rtl="0">
              <a:spcBef>
                <a:spcPts val="0"/>
              </a:spcBef>
              <a:buFont typeface="Questrial"/>
              <a:buNone/>
              <a:defRPr/>
            </a:lvl5pPr>
            <a:lvl6pPr marL="2286000" lvl="5" indent="0" rtl="0">
              <a:spcBef>
                <a:spcPts val="0"/>
              </a:spcBef>
              <a:buFont typeface="Questrial"/>
              <a:buNone/>
              <a:defRPr/>
            </a:lvl6pPr>
            <a:lvl7pPr marL="2743200" lvl="6" indent="0" rtl="0">
              <a:spcBef>
                <a:spcPts val="0"/>
              </a:spcBef>
              <a:buFont typeface="Questrial"/>
              <a:buNone/>
              <a:defRPr/>
            </a:lvl7pPr>
            <a:lvl8pPr marL="3200400" lvl="7" indent="0" rtl="0">
              <a:spcBef>
                <a:spcPts val="0"/>
              </a:spcBef>
              <a:buFont typeface="Questrial"/>
              <a:buNone/>
              <a:defRPr/>
            </a:lvl8pPr>
            <a:lvl9pPr marL="3657600" lvl="8" indent="0" rtl="0">
              <a:spcBef>
                <a:spcPts val="0"/>
              </a:spcBef>
              <a:buFont typeface="Questrial"/>
              <a:buNone/>
              <a:defRPr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914400" y="5105400"/>
            <a:ext cx="7328513" cy="5230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tile tx="0" ty="0" sx="100000" sy="100000" flip="none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91440" y="101600"/>
            <a:ext cx="8961120" cy="6664959"/>
          </a:xfrm>
          <a:prstGeom prst="roundRect">
            <a:avLst>
              <a:gd name="adj" fmla="val 1735"/>
            </a:avLst>
          </a:prstGeom>
          <a:blipFill rotWithShape="1">
            <a:blip r:embed="rId1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76200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640080" marR="0" lvl="1" indent="-106680" algn="l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/>
            </a:lvl2pPr>
            <a:lvl3pPr marL="914400" marR="0" lvl="2" indent="-114300" algn="l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/>
            </a:lvl3pPr>
            <a:lvl4pPr marL="1280160" marR="0" lvl="3" indent="-137160" algn="l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/>
            </a:lvl4pPr>
            <a:lvl5pPr marL="1554480" marR="0" lvl="4" indent="-132080" algn="l" rtl="0">
              <a:spcBef>
                <a:spcPts val="320"/>
              </a:spcBef>
              <a:buClr>
                <a:schemeClr val="accent5"/>
              </a:buClr>
              <a:buFont typeface="Arial"/>
              <a:buChar char="•"/>
              <a:defRPr/>
            </a:lvl5pPr>
            <a:lvl6pPr marL="1737360" marR="0" lvl="5" indent="-99060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2011679" marR="0" lvl="6" indent="-93979" algn="l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/>
            </a:lvl7pPr>
            <a:lvl8pPr marL="2194560" marR="0" lvl="7" indent="-99060" algn="l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/>
            </a:lvl8pPr>
            <a:lvl9pPr marL="2377440" marR="0" lvl="8" indent="-104139" algn="l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‹#›</a:t>
            </a:fld>
            <a:endParaRPr lang="en-US" sz="12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6" name="Shape 16"/>
          <p:cNvSpPr/>
          <p:nvPr/>
        </p:nvSpPr>
        <p:spPr>
          <a:xfrm>
            <a:off x="274319" y="278165"/>
            <a:ext cx="8595359" cy="1325880"/>
          </a:xfrm>
          <a:prstGeom prst="rect">
            <a:avLst/>
          </a:prstGeom>
          <a:solidFill>
            <a:srgbClr val="FFFFFF">
              <a:alpha val="82745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372862" y="372862"/>
            <a:ext cx="8380519" cy="11185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872828"/>
              </a:buClr>
              <a:buFont typeface="Quattrocento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/>
          <p:nvPr/>
        </p:nvSpPr>
        <p:spPr>
          <a:xfrm>
            <a:off x="6003925" y="6089650"/>
            <a:ext cx="2820987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0" name="Shape 1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1144587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 txBox="1"/>
          <p:nvPr/>
        </p:nvSpPr>
        <p:spPr>
          <a:xfrm>
            <a:off x="303212" y="6581775"/>
            <a:ext cx="8840786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Shape 122"/>
          <p:cNvSpPr txBox="1"/>
          <p:nvPr/>
        </p:nvSpPr>
        <p:spPr>
          <a:xfrm>
            <a:off x="0" y="6588125"/>
            <a:ext cx="9144000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Copyright © 2014 Wolters Kluwer Health | Lippincott Williams &amp; Wilkins 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430212" y="1611312"/>
            <a:ext cx="8524874" cy="38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330200" y="2346325"/>
            <a:ext cx="8613774" cy="3686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0988" marR="0" lvl="0" indent="-52388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1pPr>
            <a:lvl2pPr marL="862013" marR="0" lvl="1" indent="-1762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–"/>
              <a:defRPr/>
            </a:lvl2pPr>
            <a:lvl3pPr marL="1204913" marR="0" lvl="2" indent="-11112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3pPr>
            <a:lvl4pPr marL="1600200" marR="0" lvl="3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4pPr>
            <a:lvl5pPr marL="2057400" marR="0" lvl="4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5pPr>
            <a:lvl6pPr marL="2514600" marR="0" lvl="5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6pPr>
            <a:lvl7pPr marL="2971800" marR="0" lvl="6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7pPr>
            <a:lvl8pPr marL="3429000" marR="0" lvl="7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8pPr>
            <a:lvl9pPr marL="3886200" marR="0" lvl="8" indent="0" algn="l" rtl="0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rgbClr val="CC9900"/>
              </a:buClr>
              <a:buFont typeface="Verdana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ctrTitle"/>
          </p:nvPr>
        </p:nvSpPr>
        <p:spPr>
          <a:xfrm>
            <a:off x="604704" y="3227033"/>
            <a:ext cx="6629400" cy="1219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5A1A1B"/>
              </a:buClr>
              <a:buSzPct val="25000"/>
              <a:buFont typeface="Quattrocento"/>
              <a:buNone/>
            </a:pPr>
            <a:br>
              <a:rPr lang="en-US" sz="4000" b="0" i="0" u="none" strike="noStrike" cap="none">
                <a:solidFill>
                  <a:srgbClr val="5A1A1B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br>
              <a:rPr lang="en-US" sz="4000" b="0" i="0" u="none" strike="noStrike" cap="none">
                <a:solidFill>
                  <a:srgbClr val="5A1A1B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  <a:r>
              <a:rPr lang="en-US" sz="3200" b="0" i="0" u="none" strike="noStrike" cap="none">
                <a:solidFill>
                  <a:srgbClr val="5A1A1B"/>
                </a:solidFill>
                <a:latin typeface="Quattrocento"/>
                <a:ea typeface="Quattrocento"/>
                <a:cs typeface="Quattrocento"/>
                <a:sym typeface="Quattrocento"/>
              </a:rPr>
              <a:t> CONCEPTS OF ALTERED HEALTH IN OLDER ADULTS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BE6357-95F3-E549-8249-5DDC3C1690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THEORIES OF AGING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Developmental–Genetic Theories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Changes that occur with aging are genetically programmed and can be altered through mutations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Stochastic Theories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Changes that occur with aging result from an accumulation of random events or damage from environmental factors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PHYSIOLOGICAL CHANGES IN ELDERLY SKIN</a:t>
            </a:r>
          </a:p>
        </p:txBody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Skin becomes wrinkled and dry with uneven pigmentation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Thickness of the dermis decreases by 20%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Skin strength and elasticity decrease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Vascular fragility occurs, leading to senile purpura and slow healing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Sebum secretion decreases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PHYSIOLOGICAL CHANGES IN ELDERLY SKIN (CONT.)</a:t>
            </a:r>
          </a:p>
        </p:txBody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Fingernails and toenails become dull, brittle, and thick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Changes occur in hair color and growth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Skin disorders are common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MUSCULAR CHANGES IN AGING</a:t>
            </a:r>
          </a:p>
        </p:txBody>
      </p:sp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Reduction in muscle size and strength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Loss of muscle fibers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Reduction in the size of the existing fibers</a:t>
            </a:r>
          </a:p>
          <a:p>
            <a:pPr marL="914400" marR="0" lvl="2" indent="-228600" algn="l" rtl="0">
              <a:spcBef>
                <a:spcPts val="360"/>
              </a:spcBef>
              <a:buClr>
                <a:schemeClr val="accent6"/>
              </a:buClr>
              <a:buSzPct val="50000"/>
              <a:buFont typeface="Noto Symbol"/>
              <a:buChar char="➢"/>
            </a:pPr>
            <a:r>
              <a:rPr lang="en-US" sz="1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Decrease in type II muscle fibers</a:t>
            </a:r>
          </a:p>
          <a:p>
            <a:pPr marL="914400" marR="0" lvl="2" indent="-228600" algn="l" rtl="0">
              <a:spcBef>
                <a:spcPts val="360"/>
              </a:spcBef>
              <a:buClr>
                <a:schemeClr val="accent6"/>
              </a:buClr>
              <a:buSzPct val="50000"/>
              <a:buFont typeface="Noto Symbol"/>
              <a:buChar char="➢"/>
            </a:pPr>
            <a:r>
              <a:rPr lang="en-US" sz="1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Type I fibers stay constant</a:t>
            </a:r>
          </a:p>
          <a:p>
            <a:pPr marL="914400" marR="0" lvl="2" indent="-228600" algn="l" rtl="0">
              <a:spcBef>
                <a:spcPts val="36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18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Its progress can be slowed with exercise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SKELETAL CHANGES IN AGING</a:t>
            </a:r>
          </a:p>
        </p:txBody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426127" y="1719071"/>
            <a:ext cx="4038599" cy="44074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Decrease in bone mass</a:t>
            </a:r>
          </a:p>
          <a:p>
            <a:pPr marL="640080" marR="0" lvl="1" indent="-233680" algn="l" rtl="0">
              <a:spcBef>
                <a:spcPts val="48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Renewal of bone is slower</a:t>
            </a:r>
          </a:p>
          <a:p>
            <a:pPr marL="914400" marR="0" lvl="2" indent="-228600" algn="l" rtl="0">
              <a:spcBef>
                <a:spcPts val="400"/>
              </a:spcBef>
              <a:buClr>
                <a:schemeClr val="accent3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Postmenopausal women and estrogen levels</a:t>
            </a:r>
          </a:p>
          <a:p>
            <a:pPr marL="342900" marR="0" lvl="0" indent="-228600" algn="l" rtl="0">
              <a:spcBef>
                <a:spcPts val="56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Focal weakness in trabecular bone</a:t>
            </a:r>
          </a:p>
          <a:p>
            <a:pPr marL="640080" marR="0" lvl="1" indent="-233680" algn="l" rtl="0">
              <a:spcBef>
                <a:spcPts val="48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Head of the femur</a:t>
            </a:r>
          </a:p>
          <a:p>
            <a:pPr marL="640080" marR="0" lvl="1" indent="-233680" algn="l" rtl="0">
              <a:spcBef>
                <a:spcPts val="48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Head of the radius</a:t>
            </a:r>
          </a:p>
          <a:p>
            <a:pPr marL="640080" marR="0" lvl="1" indent="-233680" algn="l" rtl="0">
              <a:spcBef>
                <a:spcPts val="48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Vertebral body</a:t>
            </a:r>
          </a:p>
        </p:txBody>
      </p:sp>
      <p:sp>
        <p:nvSpPr>
          <p:cNvPr id="271" name="Shape 271"/>
          <p:cNvSpPr txBox="1">
            <a:spLocks noGrp="1"/>
          </p:cNvSpPr>
          <p:nvPr>
            <p:ph type="body" idx="2"/>
          </p:nvPr>
        </p:nvSpPr>
        <p:spPr>
          <a:xfrm>
            <a:off x="4648200" y="1719071"/>
            <a:ext cx="4038599" cy="44074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Joint degeneration</a:t>
            </a:r>
          </a:p>
          <a:p>
            <a:pPr marL="640080" marR="0" lvl="1" indent="-233680" algn="l" rtl="0">
              <a:spcBef>
                <a:spcPts val="48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Osteoarthritis in synovial joints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CARDIOVASCULAR FUNCTION IN THE ELDERLY</a:t>
            </a:r>
          </a:p>
        </p:txBody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Cardiovascular disease is the leading cause of morbidity and mortality in older adults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40% of older adults have hypertension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Aorta and arteries become stiffer and less distensible with age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Overall cardiovascular function at rest in most healthy elderly persons is adequate to meet the body’s needs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RESPIRATORY FUNCTION IN THE ELDERLY</a:t>
            </a:r>
          </a:p>
        </p:txBody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Decline in maximal oxygen consumption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Loss of elastic recoil in the lung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Calcification of soft tissues of the chest wall, which increases workload of respiratory muscles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Loss of alveolar structure that decreases surface areas of gas exchange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Increase in residual lung volume and functional reserve capacity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Decline in vital capacity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NEUROLOGIC FUNCTION IN THE ELDERLY</a:t>
            </a:r>
          </a:p>
        </p:txBody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457200" y="1664450"/>
            <a:ext cx="8229600" cy="4373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Decrease in weight of the brain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Loss of neurons in the brain and spinal cord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Changes in the neurons and supporting cells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Impaired synaptic connections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Diminished electrochemical reactions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Neural dysfunction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Sensorimotor changes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Overall cognitive abilities remaining intact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SPECIAL SENSES IN THE ELDERLY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Vision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Visual acuity and color discrimination decline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Ophthalmologic diseases are more common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Hearing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Presbycusis is common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Cerumen impaction occurs in the external auditory canal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Taste and smell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Both decline with age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IMMUNE FUNCTION IN THE ELDERLY</a:t>
            </a:r>
          </a:p>
        </p:txBody>
      </p:sp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Increased risk for some infections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Urinary tract infections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Respiratory tract infections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Wound infections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Nosocomial infections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Early detection of infections more difficult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SUBGROUPS OF THE ELDERLY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Young-old: 65 to 74 years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Middle-old: 75 to 84 years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Old-old: 85+ years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GASTROINTESTINAL FUNCTION IN THE ELDERLY</a:t>
            </a:r>
          </a:p>
        </p:txBody>
      </p:sp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Less age-associated changes than other organs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Tooth loss common, but not considered normal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Changes occur in esophageal function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Achlorhydria occurs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Atrophic gastritis and decreased secretions of intrinsic factor are more common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Diverticula of the colon (leading to Diverticular disease) are more common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RENAL FUNCTION IN THE ELDERLY</a:t>
            </a:r>
          </a:p>
        </p:txBody>
      </p:sp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kidney capable of maintaining fluid and electrolyte balance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Decreased reserve capacity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Decline in kidney mass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Steady decline in total renal blood flow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Decline in renal tubular function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Decreased creatinine in urine not indicative of renal disease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GENITOURINARY FUNCTION IN THE ELDERLY</a:t>
            </a:r>
          </a:p>
        </p:txBody>
      </p:sp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Changes in the bladder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Atrophy of perineal structures in women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Benign prostatic hyperplasia in men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Sexual activity remains possible into late life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FUNCTIONAL ASSESSMENT</a:t>
            </a:r>
          </a:p>
        </p:txBody>
      </p:sp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Evaluation of older adults’ functional abilities is a key component of gerontologic health care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ADL (Activities of Daily Living): basic self-care tasks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Bathing, dressing, grooming, ambulating, etc.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IADL (Instrumental Activities of Daily Living): more complex tasks necessary to function in society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Writing, reading, cooking, cleaning, shopping, etc.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CHRONIC VERSUS TRANSIENT URINARY INCONTINENCE</a:t>
            </a:r>
          </a:p>
        </p:txBody>
      </p:sp>
      <p:sp>
        <p:nvSpPr>
          <p:cNvPr id="341" name="Shape 341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Transient Urinary Incontinence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Not established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Can be caused by medication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Chronic Urinary Incontinence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Established; failure of the bladder to store or empty urine </a:t>
            </a:r>
          </a:p>
          <a:p>
            <a:pPr marL="914400" marR="0" lvl="2" indent="-228600" algn="l" rtl="0">
              <a:spcBef>
                <a:spcPts val="360"/>
              </a:spcBef>
              <a:buClr>
                <a:schemeClr val="accent6"/>
              </a:buClr>
              <a:buSzPct val="50000"/>
              <a:buFont typeface="Noto Symbol"/>
              <a:buChar char="➢"/>
            </a:pPr>
            <a:r>
              <a:rPr lang="en-US" sz="1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Urge incontinence</a:t>
            </a:r>
          </a:p>
          <a:p>
            <a:pPr marL="914400" marR="0" lvl="2" indent="-228600" algn="l" rtl="0">
              <a:spcBef>
                <a:spcPts val="360"/>
              </a:spcBef>
              <a:buClr>
                <a:schemeClr val="accent6"/>
              </a:buClr>
              <a:buSzPct val="50000"/>
              <a:buFont typeface="Noto Symbol"/>
              <a:buChar char="➢"/>
            </a:pPr>
            <a:r>
              <a:rPr lang="en-US" sz="1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Stress incontinence</a:t>
            </a:r>
          </a:p>
          <a:p>
            <a:pPr marL="914400" marR="0" lvl="2" indent="-228600" algn="l" rtl="0">
              <a:spcBef>
                <a:spcPts val="360"/>
              </a:spcBef>
              <a:buClr>
                <a:schemeClr val="accent6"/>
              </a:buClr>
              <a:buSzPct val="50000"/>
              <a:buFont typeface="Noto Symbol"/>
              <a:buChar char="➢"/>
            </a:pPr>
            <a:r>
              <a:rPr lang="en-US" sz="18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Neurogenic incontinence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RISK FACTORS FOR FALLS IN THE ELDERLY</a:t>
            </a:r>
          </a:p>
        </p:txBody>
      </p:sp>
      <p:sp>
        <p:nvSpPr>
          <p:cNvPr id="348" name="Shape 348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Accidents and environmental hazards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Age-related functional changes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Cardiovascular changes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Gastrointestinal or genitourinary disorders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Medication use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Musculoskeletal or neurologic disorders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Prolonged bed rest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Sensory or respiratory disorders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DEPRESSION IN THE ELDERLY</a:t>
            </a:r>
          </a:p>
        </p:txBody>
      </p:sp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Depressed mood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Irritable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Loss of interest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Appetite and weight changes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Sleep disturbance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Psychomotor agitation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Fatigue and loss of energy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Feelings of worthlessness, self-reproach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Excessive guilt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Diminished ability to think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Suicidal ideation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CRITERIA FOR SELECTION OF SCREENING TOOLS TO MEASURE FUNCTION</a:t>
            </a:r>
          </a:p>
        </p:txBody>
      </p:sp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purpose of data collection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individual or target population to be assessed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availability and applicability of the instruments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reliability and validity of the screening tools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setting or environment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MINI-MENTAL STATE EXAMINATION AS A MEASURE OF COGNITIVE FUNCTION </a:t>
            </a:r>
          </a:p>
        </p:txBody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Series of questions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Memory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Orientation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Attention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Constructional abilities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CHARACTERISTICS OF DEMENTIA (ACQUIRED, PERSISTENT COGNITIVE IMPAIRMENT)</a:t>
            </a:r>
          </a:p>
        </p:txBody>
      </p:sp>
      <p:sp>
        <p:nvSpPr>
          <p:cNvPr id="376" name="Shape 376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Insidious onset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Symptoms present for long duration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Inaccurate answering of orientation questions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May try to conceal deficits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Performs poorly on tasks of similar difficulty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Mood and behavior labile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May have neurologic symptoms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GERONTOLOGY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Definition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 discipline that studies aging and the aged from biologic, psychological, and sociologic perspectives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Goals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To explore the dynamic processes of complex physical changes, adjustments in psychological functioning, and alterations in social identities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To assist older adults to maximize functional ability and prevent and minimize illness and disability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CHARACTERISTICS OF PSEUDODEMENTIA OF DEPRESSION</a:t>
            </a:r>
          </a:p>
        </p:txBody>
      </p:sp>
      <p:sp>
        <p:nvSpPr>
          <p:cNvPr id="383" name="Shape 383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Rapid onset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Symptoms present for short time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Lack of interest in answering questions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May emphasize deficits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Marked variability in performing tasks of similar difficulty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Mood consistently depressed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Neurologic symptoms not present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DELIRIUM</a:t>
            </a:r>
          </a:p>
        </p:txBody>
      </p:sp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Acute confusional state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6% to 56% of hospitalized older adults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Presents with other underlying disorders 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MI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Pneumonia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Cancer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Hyperthyroidism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Drug toxicity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DRUG THERAPY IN THE OLDER ADULT POPULATION</a:t>
            </a:r>
          </a:p>
        </p:txBody>
      </p:sp>
      <p:sp>
        <p:nvSpPr>
          <p:cNvPr id="397" name="Shape 397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Concept of polypharmacy-older adults may have drugs for multiple health problems; concern arises of drug interactions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Increased likelihood of toxic and adverse reactions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“Start slow and go slow”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Avoid centrally acting drugs and drugs with long half-lives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Education about drug use is key to compliance and accurate administration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ADVERSE EFFECTS OF DRUGS IN ELDERLY</a:t>
            </a:r>
          </a:p>
        </p:txBody>
      </p:sp>
      <p:sp>
        <p:nvSpPr>
          <p:cNvPr id="404" name="Shape 404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2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 </a:t>
            </a:r>
            <a:r>
              <a:rPr lang="en-US" sz="24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Noncompliance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45833"/>
              <a:buNone/>
            </a:pPr>
            <a:endParaRPr sz="2400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Errors</a:t>
            </a:r>
          </a:p>
          <a:p>
            <a:pPr lvl="1" rtl="0">
              <a:spcBef>
                <a:spcPts val="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Poor manual dexterity</a:t>
            </a:r>
          </a:p>
          <a:p>
            <a:pPr lvl="1" rtl="0">
              <a:spcBef>
                <a:spcPts val="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Failing eyesight</a:t>
            </a:r>
          </a:p>
          <a:p>
            <a:pPr lvl="1" rtl="0">
              <a:spcBef>
                <a:spcPts val="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Lack of understanding</a:t>
            </a:r>
          </a:p>
          <a:p>
            <a:pPr lvl="1" rtl="0">
              <a:spcBef>
                <a:spcPts val="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Attitudes and beliefs about medication use</a:t>
            </a:r>
          </a:p>
          <a:p>
            <a:pPr lvl="1" rtl="0">
              <a:spcBef>
                <a:spcPts val="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Mistrust of health care providers</a:t>
            </a:r>
          </a:p>
          <a:p>
            <a:pPr lvl="1" rtl="0">
              <a:spcBef>
                <a:spcPts val="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Forgetfulness or confusio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THE ELDERLY POPULATION (STATISTICS)</a:t>
            </a:r>
          </a:p>
        </p:txBody>
      </p:sp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Most live in community settings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Most live in family settings with spouse, children, or other relatives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Approximately 24% live alone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Only 4.5% of people over 65 reside in nursing homes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Older adults are the largest consumers of health care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Almost half of all adult hospital beds are filled with patients 65+ years old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COMMON HEALTH PROBLEMS IN THE ELDERLY</a:t>
            </a:r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Arthritis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Hypertension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Heart disease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Hearing impairment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Orthopedic impairments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Cataracts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Sinusitis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Diabetes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ASSETS OF THE ELDERLY POPULATION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Poverty is common among the elderly population. In 2000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9.9% lived below poverty line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6.1% were classified as “near poor”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22.7% of elderly African Americans, 20.4% of Hispanics, and 8.3% of Caucasians were at the poverty level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15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ASSETS OF THE ELDERLY POPULATION (CONT.)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Main sources of income in 1998: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Social security (90%)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Income from assets (62%)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Pensions (43%)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None/>
            </a:pPr>
            <a:endParaRPr sz="20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Earnings (21%)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ISSUES FACED BY THE ELDERLY	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Retirement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Changes in lifestyle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Loss of significant others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Decline in physical functioning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426127" y="408371"/>
            <a:ext cx="8260672" cy="103942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72828"/>
              </a:buClr>
              <a:buSzPct val="25000"/>
              <a:buFont typeface="Quattrocento"/>
              <a:buNone/>
            </a:pPr>
            <a:r>
              <a:rPr lang="en-US" sz="3500" b="0" i="0" u="none" strike="noStrike" cap="none">
                <a:solidFill>
                  <a:srgbClr val="872828"/>
                </a:solidFill>
                <a:latin typeface="Quattrocento"/>
                <a:ea typeface="Quattrocento"/>
                <a:cs typeface="Quattrocento"/>
                <a:sym typeface="Quattrocento"/>
              </a:rPr>
              <a:t>POSITIVE ASPECTS OF THE AGING PROCESS 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The elderly tend to: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Be wiser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Be calmer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Be confident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Be more independent (if physically able)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Have a clear sense of priority</a:t>
            </a:r>
          </a:p>
          <a:p>
            <a:pPr marL="640080" marR="0" lvl="1" indent="-233680" algn="l" rtl="0">
              <a:spcBef>
                <a:spcPts val="400"/>
              </a:spcBef>
              <a:buClr>
                <a:schemeClr val="accent6"/>
              </a:buClr>
              <a:buSzPct val="50000"/>
              <a:buFont typeface="Noto Symbol"/>
              <a:buChar char="❑"/>
            </a:pPr>
            <a:r>
              <a:rPr lang="en-US"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rPr>
              <a:t>Have greater freedom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2400" b="0" i="0" u="none" strike="noStrike" cap="none">
              <a:solidFill>
                <a:schemeClr val="dk2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T_theme">
  <a:themeElements>
    <a:clrScheme name="Custom 7">
      <a:dk1>
        <a:srgbClr val="000000"/>
      </a:dk1>
      <a:lt1>
        <a:srgbClr val="FFFFFF"/>
      </a:lt1>
      <a:dk2>
        <a:srgbClr val="650000"/>
      </a:dk2>
      <a:lt2>
        <a:srgbClr val="0B4A72"/>
      </a:lt2>
      <a:accent1>
        <a:srgbClr val="B43636"/>
      </a:accent1>
      <a:accent2>
        <a:srgbClr val="0C99F1"/>
      </a:accent2>
      <a:accent3>
        <a:srgbClr val="3D3636"/>
      </a:accent3>
      <a:accent4>
        <a:srgbClr val="650000"/>
      </a:accent4>
      <a:accent5>
        <a:srgbClr val="3D3636"/>
      </a:accent5>
      <a:accent6>
        <a:srgbClr val="B43636"/>
      </a:accent6>
      <a:hlink>
        <a:srgbClr val="0B4A72"/>
      </a:hlink>
      <a:folHlink>
        <a:srgbClr val="0C99F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1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1274</Words>
  <Application>Microsoft Macintosh PowerPoint</Application>
  <PresentationFormat>On-screen Show (4:3)</PresentationFormat>
  <Paragraphs>297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33</vt:i4>
      </vt:variant>
    </vt:vector>
  </HeadingPairs>
  <TitlesOfParts>
    <vt:vector size="49" baseType="lpstr">
      <vt:lpstr>Quattrocento</vt:lpstr>
      <vt:lpstr>Noto Symbol</vt:lpstr>
      <vt:lpstr>Times New Roman</vt:lpstr>
      <vt:lpstr>Arial</vt:lpstr>
      <vt:lpstr>Questrial</vt:lpstr>
      <vt:lpstr>Verdana</vt:lpstr>
      <vt:lpstr>PPT_theme</vt:lpstr>
      <vt:lpstr>LWW TEMPLATE</vt:lpstr>
      <vt:lpstr>3_LWW TEMPLATE</vt:lpstr>
      <vt:lpstr>5_LWW TEMPLATE</vt:lpstr>
      <vt:lpstr>6_LWW TEMPLATE</vt:lpstr>
      <vt:lpstr>7_LWW TEMPLATE</vt:lpstr>
      <vt:lpstr>8_LWW TEMPLATE</vt:lpstr>
      <vt:lpstr>9_LWW TEMPLATE</vt:lpstr>
      <vt:lpstr>10_LWW TEMPLATE</vt:lpstr>
      <vt:lpstr>11_LWW TEMPLATE</vt:lpstr>
      <vt:lpstr>   CONCEPTS OF ALTERED HEALTH IN OLDER ADULTS</vt:lpstr>
      <vt:lpstr>SUBGROUPS OF THE ELDERLY</vt:lpstr>
      <vt:lpstr>GERONTOLOGY</vt:lpstr>
      <vt:lpstr>THE ELDERLY POPULATION (STATISTICS)</vt:lpstr>
      <vt:lpstr>COMMON HEALTH PROBLEMS IN THE ELDERLY</vt:lpstr>
      <vt:lpstr>ASSETS OF THE ELDERLY POPULATION</vt:lpstr>
      <vt:lpstr>ASSETS OF THE ELDERLY POPULATION (CONT.)</vt:lpstr>
      <vt:lpstr>ISSUES FACED BY THE ELDERLY </vt:lpstr>
      <vt:lpstr>POSITIVE ASPECTS OF THE AGING PROCESS </vt:lpstr>
      <vt:lpstr>THEORIES OF AGING</vt:lpstr>
      <vt:lpstr>PHYSIOLOGICAL CHANGES IN ELDERLY SKIN</vt:lpstr>
      <vt:lpstr>PHYSIOLOGICAL CHANGES IN ELDERLY SKIN (CONT.)</vt:lpstr>
      <vt:lpstr>MUSCULAR CHANGES IN AGING</vt:lpstr>
      <vt:lpstr>SKELETAL CHANGES IN AGING</vt:lpstr>
      <vt:lpstr>CARDIOVASCULAR FUNCTION IN THE ELDERLY</vt:lpstr>
      <vt:lpstr>RESPIRATORY FUNCTION IN THE ELDERLY</vt:lpstr>
      <vt:lpstr>NEUROLOGIC FUNCTION IN THE ELDERLY</vt:lpstr>
      <vt:lpstr>SPECIAL SENSES IN THE ELDERLY</vt:lpstr>
      <vt:lpstr>IMMUNE FUNCTION IN THE ELDERLY</vt:lpstr>
      <vt:lpstr>GASTROINTESTINAL FUNCTION IN THE ELDERLY</vt:lpstr>
      <vt:lpstr>RENAL FUNCTION IN THE ELDERLY</vt:lpstr>
      <vt:lpstr>GENITOURINARY FUNCTION IN THE ELDERLY</vt:lpstr>
      <vt:lpstr>FUNCTIONAL ASSESSMENT</vt:lpstr>
      <vt:lpstr>CHRONIC VERSUS TRANSIENT URINARY INCONTINENCE</vt:lpstr>
      <vt:lpstr>RISK FACTORS FOR FALLS IN THE ELDERLY</vt:lpstr>
      <vt:lpstr>DEPRESSION IN THE ELDERLY</vt:lpstr>
      <vt:lpstr>CRITERIA FOR SELECTION OF SCREENING TOOLS TO MEASURE FUNCTION</vt:lpstr>
      <vt:lpstr>MINI-MENTAL STATE EXAMINATION AS A MEASURE OF COGNITIVE FUNCTION </vt:lpstr>
      <vt:lpstr>CHARACTERISTICS OF DEMENTIA (ACQUIRED, PERSISTENT COGNITIVE IMPAIRMENT)</vt:lpstr>
      <vt:lpstr>CHARACTERISTICS OF PSEUDODEMENTIA OF DEPRESSION</vt:lpstr>
      <vt:lpstr>DELIRIUM</vt:lpstr>
      <vt:lpstr>DRUG THERAPY IN THE OLDER ADULT POPULATION</vt:lpstr>
      <vt:lpstr>ADVERSE EFFECTS OF DRUGS IN ELDERLY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CONCEPTS OF ALTERED HEALTH IN OLDER ADULTS</dc:title>
  <cp:lastModifiedBy>Tracy Poches</cp:lastModifiedBy>
  <cp:revision>1</cp:revision>
  <dcterms:modified xsi:type="dcterms:W3CDTF">2020-06-16T10:32:20Z</dcterms:modified>
</cp:coreProperties>
</file>