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Lst>
  <p:sldSz cy="6858000" cx="9144000"/>
  <p:notesSz cx="7010400" cy="9296400"/>
  <p:embeddedFontLst>
    <p:embeddedFont>
      <p:font typeface="Quattrocento"/>
      <p:regular r:id="rId53"/>
      <p:bold r:id="rId54"/>
    </p:embeddedFont>
    <p:embeddedFont>
      <p:font typeface="Merriweather"/>
      <p:regular r:id="rId55"/>
      <p:bold r:id="rId56"/>
      <p:italic r:id="rId57"/>
      <p:boldItalic r:id="rId58"/>
    </p:embeddedFont>
    <p:embeddedFont>
      <p:font typeface="Questrial"/>
      <p:regular r:id="rId5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3226A8A0-8BC6-45E2-A5C1-775BBA5FE1E3}">
  <a:tblStyle styleId="{3226A8A0-8BC6-45E2-A5C1-775BBA5FE1E3}" styleName="Table_0">
    <a:wholeTbl>
      <a:tcTxStyle b="off" i="off">
        <a:font>
          <a:latin typeface="Constantia"/>
          <a:ea typeface="Constantia"/>
          <a:cs typeface="Constantia"/>
        </a:font>
        <a:schemeClr val="dk1"/>
      </a:tcTxStyle>
      <a:tcStyle>
        <a:tcBdr>
          <a:left>
            <a:ln cap="flat" cmpd="sng" w="12700">
              <a:solidFill>
                <a:schemeClr val="lt1"/>
              </a:solidFill>
              <a:prstDash val="solid"/>
              <a:round/>
              <a:headEnd len="med" w="med" type="none"/>
              <a:tailEnd len="med" w="med" type="none"/>
            </a:ln>
          </a:left>
          <a:right>
            <a:ln cap="flat" cmpd="sng" w="12700">
              <a:solidFill>
                <a:schemeClr val="lt1"/>
              </a:solidFill>
              <a:prstDash val="solid"/>
              <a:round/>
              <a:headEnd len="med" w="med" type="none"/>
              <a:tailEnd len="med" w="med" type="none"/>
            </a:ln>
          </a:right>
          <a:top>
            <a:ln cap="flat" cmpd="sng" w="12700">
              <a:solidFill>
                <a:schemeClr val="lt1"/>
              </a:solidFill>
              <a:prstDash val="solid"/>
              <a:round/>
              <a:headEnd len="med" w="med" type="none"/>
              <a:tailEnd len="med" w="med" type="none"/>
            </a:ln>
          </a:top>
          <a:bottom>
            <a:ln cap="flat" cmpd="sng" w="12700">
              <a:solidFill>
                <a:schemeClr val="lt1"/>
              </a:solidFill>
              <a:prstDash val="solid"/>
              <a:round/>
              <a:headEnd len="med" w="med" type="none"/>
              <a:tailEnd len="med" w="med" type="none"/>
            </a:ln>
          </a:bottom>
          <a:insideH>
            <a:ln cap="flat" cmpd="sng" w="12700">
              <a:solidFill>
                <a:schemeClr val="lt1"/>
              </a:solidFill>
              <a:prstDash val="solid"/>
              <a:round/>
              <a:headEnd len="med" w="med" type="none"/>
              <a:tailEnd len="med" w="med" type="none"/>
            </a:ln>
          </a:insideH>
          <a:insideV>
            <a:ln cap="flat" cmpd="sng" w="12700">
              <a:solidFill>
                <a:schemeClr val="lt1"/>
              </a:solidFill>
              <a:prstDash val="solid"/>
              <a:round/>
              <a:headEnd len="med" w="med" type="none"/>
              <a:tailEnd len="med" w="med" type="none"/>
            </a:ln>
          </a:insideV>
        </a:tcBdr>
        <a:fill>
          <a:solidFill>
            <a:srgbClr val="E9F1F9"/>
          </a:solidFill>
        </a:fill>
      </a:tcStyle>
    </a:wholeTbl>
    <a:band1H>
      <a:tcStyle>
        <a:fill>
          <a:solidFill>
            <a:srgbClr val="CEE1F3"/>
          </a:solidFill>
        </a:fill>
      </a:tcStyle>
    </a:band1H>
    <a:band1V>
      <a:tcStyle>
        <a:fill>
          <a:solidFill>
            <a:srgbClr val="CEE1F3"/>
          </a:solidFill>
        </a:fill>
      </a:tcStyle>
    </a:band1V>
    <a:lastCol>
      <a:tcTxStyle b="on" i="off">
        <a:font>
          <a:latin typeface="Constantia"/>
          <a:ea typeface="Constantia"/>
          <a:cs typeface="Constantia"/>
        </a:font>
        <a:schemeClr val="lt1"/>
      </a:tcTxStyle>
      <a:tcStyle>
        <a:fill>
          <a:solidFill>
            <a:schemeClr val="accent1"/>
          </a:solidFill>
        </a:fill>
      </a:tcStyle>
    </a:lastCol>
    <a:firstCol>
      <a:tcTxStyle b="on" i="off">
        <a:font>
          <a:latin typeface="Constantia"/>
          <a:ea typeface="Constantia"/>
          <a:cs typeface="Constantia"/>
        </a:font>
        <a:schemeClr val="lt1"/>
      </a:tcTxStyle>
      <a:tcStyle>
        <a:fill>
          <a:solidFill>
            <a:schemeClr val="accent1"/>
          </a:solidFill>
        </a:fill>
      </a:tcStyle>
    </a:firstCol>
    <a:lastRow>
      <a:tcTxStyle b="on" i="off">
        <a:font>
          <a:latin typeface="Constantia"/>
          <a:ea typeface="Constantia"/>
          <a:cs typeface="Constantia"/>
        </a:font>
        <a:schemeClr val="lt1"/>
      </a:tcTxStyle>
      <a:tcStyle>
        <a:tcBdr>
          <a:top>
            <a:ln cap="flat" cmpd="sng" w="38100">
              <a:solidFill>
                <a:schemeClr val="lt1"/>
              </a:solidFill>
              <a:prstDash val="solid"/>
              <a:round/>
              <a:headEnd len="med" w="med" type="none"/>
              <a:tailEnd len="med" w="med" type="none"/>
            </a:ln>
          </a:top>
        </a:tcBdr>
        <a:fill>
          <a:solidFill>
            <a:schemeClr val="accent1"/>
          </a:solidFill>
        </a:fill>
      </a:tcStyle>
    </a:lastRow>
    <a:firstRow>
      <a:tcTxStyle b="on" i="off">
        <a:font>
          <a:latin typeface="Constantia"/>
          <a:ea typeface="Constantia"/>
          <a:cs typeface="Constantia"/>
        </a:font>
        <a:schemeClr val="lt1"/>
      </a:tcTxStyle>
      <a:tcStyle>
        <a:tcBdr>
          <a:bottom>
            <a:ln cap="flat" cmpd="sng" w="38100">
              <a:solidFill>
                <a:schemeClr val="lt1"/>
              </a:solidFill>
              <a:prstDash val="solid"/>
              <a:round/>
              <a:headEnd len="med" w="med" type="none"/>
              <a:tailEnd len="med" w="med" type="none"/>
            </a:ln>
          </a:bottom>
        </a:tcBdr>
        <a:fill>
          <a:solidFill>
            <a:schemeClr val="accent1"/>
          </a:solidFill>
        </a:fill>
      </a:tcStyle>
    </a:firstRow>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font" Target="fonts/Quattrocento-regular.fntdata"/><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font" Target="fonts/Merriweather-regular.fntdata"/><Relationship Id="rId10" Type="http://schemas.openxmlformats.org/officeDocument/2006/relationships/slide" Target="slides/slide5.xml"/><Relationship Id="rId54" Type="http://schemas.openxmlformats.org/officeDocument/2006/relationships/font" Target="fonts/Quattrocento-bold.fntdata"/><Relationship Id="rId13" Type="http://schemas.openxmlformats.org/officeDocument/2006/relationships/slide" Target="slides/slide8.xml"/><Relationship Id="rId57" Type="http://schemas.openxmlformats.org/officeDocument/2006/relationships/font" Target="fonts/Merriweather-italic.fntdata"/><Relationship Id="rId12" Type="http://schemas.openxmlformats.org/officeDocument/2006/relationships/slide" Target="slides/slide7.xml"/><Relationship Id="rId56" Type="http://schemas.openxmlformats.org/officeDocument/2006/relationships/font" Target="fonts/Merriweather-bold.fntdata"/><Relationship Id="rId15" Type="http://schemas.openxmlformats.org/officeDocument/2006/relationships/slide" Target="slides/slide10.xml"/><Relationship Id="rId59" Type="http://schemas.openxmlformats.org/officeDocument/2006/relationships/font" Target="fonts/Questrial-regular.fntdata"/><Relationship Id="rId14" Type="http://schemas.openxmlformats.org/officeDocument/2006/relationships/slide" Target="slides/slide9.xml"/><Relationship Id="rId58" Type="http://schemas.openxmlformats.org/officeDocument/2006/relationships/font" Target="fonts/Merriweather-bold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p:nvPr>
            <p:ph idx="2" type="sldImg"/>
          </p:nvPr>
        </p:nvSpPr>
        <p:spPr>
          <a:xfrm>
            <a:off x="1168625" y="697225"/>
            <a:ext cx="4673825"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701025" y="4415775"/>
            <a:ext cx="5608299" cy="4183374"/>
          </a:xfrm>
          <a:prstGeom prst="rect">
            <a:avLst/>
          </a:prstGeom>
          <a:noFill/>
          <a:ln>
            <a:noFill/>
          </a:ln>
        </p:spPr>
        <p:txBody>
          <a:bodyPr anchorCtr="0" anchor="t"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1168625" y="697225"/>
            <a:ext cx="4673699" cy="3486299"/>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701025" y="4415775"/>
            <a:ext cx="5608200" cy="41835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69" name="Shape 16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75" name="Shape 17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81" name="Shape 18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90" name="Shape 19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96" name="Shape 19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02" name="Shape 20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08" name="Shape 20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14" name="Shape 21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21" name="Shape 22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27" name="Shape 22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19" name="Shape 11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1" name="Shape 231"/>
        <p:cNvGrpSpPr/>
        <p:nvPr/>
      </p:nvGrpSpPr>
      <p:grpSpPr>
        <a:xfrm>
          <a:off x="0" y="0"/>
          <a:ext cx="0" cy="0"/>
          <a:chOff x="0" y="0"/>
          <a:chExt cx="0" cy="0"/>
        </a:xfrm>
      </p:grpSpPr>
      <p:sp>
        <p:nvSpPr>
          <p:cNvPr id="232" name="Shape 232"/>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33" name="Shape 23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39" name="Shape 23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3" name="Shape 243"/>
        <p:cNvGrpSpPr/>
        <p:nvPr/>
      </p:nvGrpSpPr>
      <p:grpSpPr>
        <a:xfrm>
          <a:off x="0" y="0"/>
          <a:ext cx="0" cy="0"/>
          <a:chOff x="0" y="0"/>
          <a:chExt cx="0" cy="0"/>
        </a:xfrm>
      </p:grpSpPr>
      <p:sp>
        <p:nvSpPr>
          <p:cNvPr id="244" name="Shape 244"/>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45" name="Shape 24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9" name="Shape 249"/>
        <p:cNvGrpSpPr/>
        <p:nvPr/>
      </p:nvGrpSpPr>
      <p:grpSpPr>
        <a:xfrm>
          <a:off x="0" y="0"/>
          <a:ext cx="0" cy="0"/>
          <a:chOff x="0" y="0"/>
          <a:chExt cx="0" cy="0"/>
        </a:xfrm>
      </p:grpSpPr>
      <p:sp>
        <p:nvSpPr>
          <p:cNvPr id="250" name="Shape 250"/>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51" name="Shape 25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5" name="Shape 255"/>
        <p:cNvGrpSpPr/>
        <p:nvPr/>
      </p:nvGrpSpPr>
      <p:grpSpPr>
        <a:xfrm>
          <a:off x="0" y="0"/>
          <a:ext cx="0" cy="0"/>
          <a:chOff x="0" y="0"/>
          <a:chExt cx="0" cy="0"/>
        </a:xfrm>
      </p:grpSpPr>
      <p:sp>
        <p:nvSpPr>
          <p:cNvPr id="256" name="Shape 256"/>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57" name="Shape 25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1" name="Shape 261"/>
        <p:cNvGrpSpPr/>
        <p:nvPr/>
      </p:nvGrpSpPr>
      <p:grpSpPr>
        <a:xfrm>
          <a:off x="0" y="0"/>
          <a:ext cx="0" cy="0"/>
          <a:chOff x="0" y="0"/>
          <a:chExt cx="0" cy="0"/>
        </a:xfrm>
      </p:grpSpPr>
      <p:sp>
        <p:nvSpPr>
          <p:cNvPr id="262" name="Shape 262"/>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63" name="Shape 26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7" name="Shape 267"/>
        <p:cNvGrpSpPr/>
        <p:nvPr/>
      </p:nvGrpSpPr>
      <p:grpSpPr>
        <a:xfrm>
          <a:off x="0" y="0"/>
          <a:ext cx="0" cy="0"/>
          <a:chOff x="0" y="0"/>
          <a:chExt cx="0" cy="0"/>
        </a:xfrm>
      </p:grpSpPr>
      <p:sp>
        <p:nvSpPr>
          <p:cNvPr id="268" name="Shape 268"/>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69" name="Shape 26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3" name="Shape 273"/>
        <p:cNvGrpSpPr/>
        <p:nvPr/>
      </p:nvGrpSpPr>
      <p:grpSpPr>
        <a:xfrm>
          <a:off x="0" y="0"/>
          <a:ext cx="0" cy="0"/>
          <a:chOff x="0" y="0"/>
          <a:chExt cx="0" cy="0"/>
        </a:xfrm>
      </p:grpSpPr>
      <p:sp>
        <p:nvSpPr>
          <p:cNvPr id="274" name="Shape 274"/>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75" name="Shape 27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9" name="Shape 279"/>
        <p:cNvGrpSpPr/>
        <p:nvPr/>
      </p:nvGrpSpPr>
      <p:grpSpPr>
        <a:xfrm>
          <a:off x="0" y="0"/>
          <a:ext cx="0" cy="0"/>
          <a:chOff x="0" y="0"/>
          <a:chExt cx="0" cy="0"/>
        </a:xfrm>
      </p:grpSpPr>
      <p:sp>
        <p:nvSpPr>
          <p:cNvPr id="280" name="Shape 280"/>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81" name="Shape 28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5" name="Shape 285"/>
        <p:cNvGrpSpPr/>
        <p:nvPr/>
      </p:nvGrpSpPr>
      <p:grpSpPr>
        <a:xfrm>
          <a:off x="0" y="0"/>
          <a:ext cx="0" cy="0"/>
          <a:chOff x="0" y="0"/>
          <a:chExt cx="0" cy="0"/>
        </a:xfrm>
      </p:grpSpPr>
      <p:sp>
        <p:nvSpPr>
          <p:cNvPr id="286" name="Shape 286"/>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87" name="Shape 28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25" name="Shape 12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1" name="Shape 291"/>
        <p:cNvGrpSpPr/>
        <p:nvPr/>
      </p:nvGrpSpPr>
      <p:grpSpPr>
        <a:xfrm>
          <a:off x="0" y="0"/>
          <a:ext cx="0" cy="0"/>
          <a:chOff x="0" y="0"/>
          <a:chExt cx="0" cy="0"/>
        </a:xfrm>
      </p:grpSpPr>
      <p:sp>
        <p:nvSpPr>
          <p:cNvPr id="292" name="Shape 292"/>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93" name="Shape 29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6" name="Shape 296"/>
        <p:cNvGrpSpPr/>
        <p:nvPr/>
      </p:nvGrpSpPr>
      <p:grpSpPr>
        <a:xfrm>
          <a:off x="0" y="0"/>
          <a:ext cx="0" cy="0"/>
          <a:chOff x="0" y="0"/>
          <a:chExt cx="0" cy="0"/>
        </a:xfrm>
      </p:grpSpPr>
      <p:sp>
        <p:nvSpPr>
          <p:cNvPr id="297" name="Shape 297"/>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298" name="Shape 29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2" name="Shape 302"/>
        <p:cNvGrpSpPr/>
        <p:nvPr/>
      </p:nvGrpSpPr>
      <p:grpSpPr>
        <a:xfrm>
          <a:off x="0" y="0"/>
          <a:ext cx="0" cy="0"/>
          <a:chOff x="0" y="0"/>
          <a:chExt cx="0" cy="0"/>
        </a:xfrm>
      </p:grpSpPr>
      <p:sp>
        <p:nvSpPr>
          <p:cNvPr id="303" name="Shape 303"/>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04" name="Shape 30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8" name="Shape 308"/>
        <p:cNvGrpSpPr/>
        <p:nvPr/>
      </p:nvGrpSpPr>
      <p:grpSpPr>
        <a:xfrm>
          <a:off x="0" y="0"/>
          <a:ext cx="0" cy="0"/>
          <a:chOff x="0" y="0"/>
          <a:chExt cx="0" cy="0"/>
        </a:xfrm>
      </p:grpSpPr>
      <p:sp>
        <p:nvSpPr>
          <p:cNvPr id="309" name="Shape 309"/>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10" name="Shape 31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4" name="Shape 314"/>
        <p:cNvGrpSpPr/>
        <p:nvPr/>
      </p:nvGrpSpPr>
      <p:grpSpPr>
        <a:xfrm>
          <a:off x="0" y="0"/>
          <a:ext cx="0" cy="0"/>
          <a:chOff x="0" y="0"/>
          <a:chExt cx="0" cy="0"/>
        </a:xfrm>
      </p:grpSpPr>
      <p:sp>
        <p:nvSpPr>
          <p:cNvPr id="315" name="Shape 315"/>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16" name="Shape 31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9" name="Shape 319"/>
        <p:cNvGrpSpPr/>
        <p:nvPr/>
      </p:nvGrpSpPr>
      <p:grpSpPr>
        <a:xfrm>
          <a:off x="0" y="0"/>
          <a:ext cx="0" cy="0"/>
          <a:chOff x="0" y="0"/>
          <a:chExt cx="0" cy="0"/>
        </a:xfrm>
      </p:grpSpPr>
      <p:sp>
        <p:nvSpPr>
          <p:cNvPr id="320" name="Shape 320"/>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21" name="Shape 32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6" name="Shape 326"/>
        <p:cNvGrpSpPr/>
        <p:nvPr/>
      </p:nvGrpSpPr>
      <p:grpSpPr>
        <a:xfrm>
          <a:off x="0" y="0"/>
          <a:ext cx="0" cy="0"/>
          <a:chOff x="0" y="0"/>
          <a:chExt cx="0" cy="0"/>
        </a:xfrm>
      </p:grpSpPr>
      <p:sp>
        <p:nvSpPr>
          <p:cNvPr id="327" name="Shape 327"/>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28" name="Shape 32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2" name="Shape 332"/>
        <p:cNvGrpSpPr/>
        <p:nvPr/>
      </p:nvGrpSpPr>
      <p:grpSpPr>
        <a:xfrm>
          <a:off x="0" y="0"/>
          <a:ext cx="0" cy="0"/>
          <a:chOff x="0" y="0"/>
          <a:chExt cx="0" cy="0"/>
        </a:xfrm>
      </p:grpSpPr>
      <p:sp>
        <p:nvSpPr>
          <p:cNvPr id="333" name="Shape 333"/>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34" name="Shape 33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8" name="Shape 338"/>
        <p:cNvGrpSpPr/>
        <p:nvPr/>
      </p:nvGrpSpPr>
      <p:grpSpPr>
        <a:xfrm>
          <a:off x="0" y="0"/>
          <a:ext cx="0" cy="0"/>
          <a:chOff x="0" y="0"/>
          <a:chExt cx="0" cy="0"/>
        </a:xfrm>
      </p:grpSpPr>
      <p:sp>
        <p:nvSpPr>
          <p:cNvPr id="339" name="Shape 339"/>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40" name="Shape 34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4" name="Shape 344"/>
        <p:cNvGrpSpPr/>
        <p:nvPr/>
      </p:nvGrpSpPr>
      <p:grpSpPr>
        <a:xfrm>
          <a:off x="0" y="0"/>
          <a:ext cx="0" cy="0"/>
          <a:chOff x="0" y="0"/>
          <a:chExt cx="0" cy="0"/>
        </a:xfrm>
      </p:grpSpPr>
      <p:sp>
        <p:nvSpPr>
          <p:cNvPr id="345" name="Shape 345"/>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46" name="Shape 34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31" name="Shape 13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0" name="Shape 350"/>
        <p:cNvGrpSpPr/>
        <p:nvPr/>
      </p:nvGrpSpPr>
      <p:grpSpPr>
        <a:xfrm>
          <a:off x="0" y="0"/>
          <a:ext cx="0" cy="0"/>
          <a:chOff x="0" y="0"/>
          <a:chExt cx="0" cy="0"/>
        </a:xfrm>
      </p:grpSpPr>
      <p:sp>
        <p:nvSpPr>
          <p:cNvPr id="351" name="Shape 351"/>
          <p:cNvSpPr txBox="1"/>
          <p:nvPr>
            <p:ph idx="1" type="body"/>
          </p:nvPr>
        </p:nvSpPr>
        <p:spPr>
          <a:xfrm>
            <a:off x="701025" y="4415775"/>
            <a:ext cx="5608299" cy="4183374"/>
          </a:xfrm>
          <a:prstGeom prst="rect">
            <a:avLst/>
          </a:prstGeom>
        </p:spPr>
        <p:txBody>
          <a:bodyPr anchorCtr="0" anchor="t" bIns="91425" lIns="91425" rIns="91425" tIns="91425">
            <a:noAutofit/>
          </a:bodyPr>
          <a:lstStyle/>
          <a:p>
            <a:pPr lvl="0">
              <a:spcBef>
                <a:spcPts val="0"/>
              </a:spcBef>
              <a:buNone/>
            </a:pPr>
            <a:r>
              <a:t/>
            </a:r>
            <a:endParaRPr/>
          </a:p>
        </p:txBody>
      </p:sp>
      <p:sp>
        <p:nvSpPr>
          <p:cNvPr id="352" name="Shape 352"/>
          <p:cNvSpPr/>
          <p:nvPr>
            <p:ph idx="2" type="sldImg"/>
          </p:nvPr>
        </p:nvSpPr>
        <p:spPr>
          <a:xfrm>
            <a:off x="1168625" y="697225"/>
            <a:ext cx="4673825"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5" name="Shape 355"/>
        <p:cNvGrpSpPr/>
        <p:nvPr/>
      </p:nvGrpSpPr>
      <p:grpSpPr>
        <a:xfrm>
          <a:off x="0" y="0"/>
          <a:ext cx="0" cy="0"/>
          <a:chOff x="0" y="0"/>
          <a:chExt cx="0" cy="0"/>
        </a:xfrm>
      </p:grpSpPr>
      <p:sp>
        <p:nvSpPr>
          <p:cNvPr id="356" name="Shape 356"/>
          <p:cNvSpPr txBox="1"/>
          <p:nvPr>
            <p:ph idx="1" type="body"/>
          </p:nvPr>
        </p:nvSpPr>
        <p:spPr>
          <a:xfrm>
            <a:off x="701025" y="4415775"/>
            <a:ext cx="5608299" cy="4183374"/>
          </a:xfrm>
          <a:prstGeom prst="rect">
            <a:avLst/>
          </a:prstGeom>
        </p:spPr>
        <p:txBody>
          <a:bodyPr anchorCtr="0" anchor="t" bIns="91425" lIns="91425" rIns="91425" tIns="91425">
            <a:noAutofit/>
          </a:bodyPr>
          <a:lstStyle/>
          <a:p>
            <a:pPr lvl="0">
              <a:spcBef>
                <a:spcPts val="0"/>
              </a:spcBef>
              <a:buNone/>
            </a:pPr>
            <a:r>
              <a:t/>
            </a:r>
            <a:endParaRPr/>
          </a:p>
        </p:txBody>
      </p:sp>
      <p:sp>
        <p:nvSpPr>
          <p:cNvPr id="357" name="Shape 357"/>
          <p:cNvSpPr/>
          <p:nvPr>
            <p:ph idx="2" type="sldImg"/>
          </p:nvPr>
        </p:nvSpPr>
        <p:spPr>
          <a:xfrm>
            <a:off x="1168625" y="697225"/>
            <a:ext cx="4673825"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0" name="Shape 360"/>
        <p:cNvGrpSpPr/>
        <p:nvPr/>
      </p:nvGrpSpPr>
      <p:grpSpPr>
        <a:xfrm>
          <a:off x="0" y="0"/>
          <a:ext cx="0" cy="0"/>
          <a:chOff x="0" y="0"/>
          <a:chExt cx="0" cy="0"/>
        </a:xfrm>
      </p:grpSpPr>
      <p:sp>
        <p:nvSpPr>
          <p:cNvPr id="361" name="Shape 361"/>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62" name="Shape 36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6" name="Shape 366"/>
        <p:cNvGrpSpPr/>
        <p:nvPr/>
      </p:nvGrpSpPr>
      <p:grpSpPr>
        <a:xfrm>
          <a:off x="0" y="0"/>
          <a:ext cx="0" cy="0"/>
          <a:chOff x="0" y="0"/>
          <a:chExt cx="0" cy="0"/>
        </a:xfrm>
      </p:grpSpPr>
      <p:sp>
        <p:nvSpPr>
          <p:cNvPr id="367" name="Shape 367"/>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68" name="Shape 36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2" name="Shape 372"/>
        <p:cNvGrpSpPr/>
        <p:nvPr/>
      </p:nvGrpSpPr>
      <p:grpSpPr>
        <a:xfrm>
          <a:off x="0" y="0"/>
          <a:ext cx="0" cy="0"/>
          <a:chOff x="0" y="0"/>
          <a:chExt cx="0" cy="0"/>
        </a:xfrm>
      </p:grpSpPr>
      <p:sp>
        <p:nvSpPr>
          <p:cNvPr id="373" name="Shape 373"/>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74" name="Shape 37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8" name="Shape 378"/>
        <p:cNvGrpSpPr/>
        <p:nvPr/>
      </p:nvGrpSpPr>
      <p:grpSpPr>
        <a:xfrm>
          <a:off x="0" y="0"/>
          <a:ext cx="0" cy="0"/>
          <a:chOff x="0" y="0"/>
          <a:chExt cx="0" cy="0"/>
        </a:xfrm>
      </p:grpSpPr>
      <p:sp>
        <p:nvSpPr>
          <p:cNvPr id="379" name="Shape 379"/>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80" name="Shape 38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4" name="Shape 384"/>
        <p:cNvGrpSpPr/>
        <p:nvPr/>
      </p:nvGrpSpPr>
      <p:grpSpPr>
        <a:xfrm>
          <a:off x="0" y="0"/>
          <a:ext cx="0" cy="0"/>
          <a:chOff x="0" y="0"/>
          <a:chExt cx="0" cy="0"/>
        </a:xfrm>
      </p:grpSpPr>
      <p:sp>
        <p:nvSpPr>
          <p:cNvPr id="385" name="Shape 385"/>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386" name="Shape 38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0" name="Shape 390"/>
        <p:cNvGrpSpPr/>
        <p:nvPr/>
      </p:nvGrpSpPr>
      <p:grpSpPr>
        <a:xfrm>
          <a:off x="0" y="0"/>
          <a:ext cx="0" cy="0"/>
          <a:chOff x="0" y="0"/>
          <a:chExt cx="0" cy="0"/>
        </a:xfrm>
      </p:grpSpPr>
      <p:sp>
        <p:nvSpPr>
          <p:cNvPr id="391" name="Shape 391"/>
          <p:cNvSpPr txBox="1"/>
          <p:nvPr>
            <p:ph idx="1" type="body"/>
          </p:nvPr>
        </p:nvSpPr>
        <p:spPr>
          <a:xfrm>
            <a:off x="701025" y="4415775"/>
            <a:ext cx="5608299" cy="4183374"/>
          </a:xfrm>
          <a:prstGeom prst="rect">
            <a:avLst/>
          </a:prstGeom>
        </p:spPr>
        <p:txBody>
          <a:bodyPr anchorCtr="0" anchor="t" bIns="91425" lIns="91425" rIns="91425" tIns="91425">
            <a:noAutofit/>
          </a:bodyPr>
          <a:lstStyle/>
          <a:p>
            <a:pPr lvl="0">
              <a:spcBef>
                <a:spcPts val="0"/>
              </a:spcBef>
              <a:buNone/>
            </a:pPr>
            <a:r>
              <a:t/>
            </a:r>
            <a:endParaRPr/>
          </a:p>
        </p:txBody>
      </p:sp>
      <p:sp>
        <p:nvSpPr>
          <p:cNvPr id="392" name="Shape 392"/>
          <p:cNvSpPr/>
          <p:nvPr>
            <p:ph idx="2" type="sldImg"/>
          </p:nvPr>
        </p:nvSpPr>
        <p:spPr>
          <a:xfrm>
            <a:off x="1168625" y="697225"/>
            <a:ext cx="4673825"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37" name="Shape 13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1" name="Shape 141"/>
        <p:cNvGrpSpPr/>
        <p:nvPr/>
      </p:nvGrpSpPr>
      <p:grpSpPr>
        <a:xfrm>
          <a:off x="0" y="0"/>
          <a:ext cx="0" cy="0"/>
          <a:chOff x="0" y="0"/>
          <a:chExt cx="0" cy="0"/>
        </a:xfrm>
      </p:grpSpPr>
      <p:sp>
        <p:nvSpPr>
          <p:cNvPr id="142" name="Shape 142"/>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43" name="Shape 14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7" name="Shape 147"/>
        <p:cNvGrpSpPr/>
        <p:nvPr/>
      </p:nvGrpSpPr>
      <p:grpSpPr>
        <a:xfrm>
          <a:off x="0" y="0"/>
          <a:ext cx="0" cy="0"/>
          <a:chOff x="0" y="0"/>
          <a:chExt cx="0" cy="0"/>
        </a:xfrm>
      </p:grpSpPr>
      <p:sp>
        <p:nvSpPr>
          <p:cNvPr id="148" name="Shape 148"/>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49" name="Shape 14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57" name="Shape 15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1" name="Shape 161"/>
        <p:cNvGrpSpPr/>
        <p:nvPr/>
      </p:nvGrpSpPr>
      <p:grpSpPr>
        <a:xfrm>
          <a:off x="0" y="0"/>
          <a:ext cx="0" cy="0"/>
          <a:chOff x="0" y="0"/>
          <a:chExt cx="0" cy="0"/>
        </a:xfrm>
      </p:grpSpPr>
      <p:sp>
        <p:nvSpPr>
          <p:cNvPr id="162" name="Shape 162"/>
          <p:cNvSpPr txBox="1"/>
          <p:nvPr>
            <p:ph idx="1" type="body"/>
          </p:nvPr>
        </p:nvSpPr>
        <p:spPr>
          <a:xfrm>
            <a:off x="701025" y="4415775"/>
            <a:ext cx="5608299" cy="4183374"/>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163" name="Shape 16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0.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0.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0.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5" name="Shape 15"/>
        <p:cNvGrpSpPr/>
        <p:nvPr/>
      </p:nvGrpSpPr>
      <p:grpSpPr>
        <a:xfrm>
          <a:off x="0" y="0"/>
          <a:ext cx="0" cy="0"/>
          <a:chOff x="0" y="0"/>
          <a:chExt cx="0" cy="0"/>
        </a:xfrm>
      </p:grpSpPr>
      <p:sp>
        <p:nvSpPr>
          <p:cNvPr id="16" name="Shape 16"/>
          <p:cNvSpPr txBox="1"/>
          <p:nvPr>
            <p:ph type="title"/>
          </p:nvPr>
        </p:nvSpPr>
        <p:spPr>
          <a:xfrm>
            <a:off x="426127" y="408371"/>
            <a:ext cx="8260672" cy="1039426"/>
          </a:xfrm>
          <a:prstGeom prst="rect">
            <a:avLst/>
          </a:prstGeom>
          <a:noFill/>
          <a:ln>
            <a:noFill/>
          </a:ln>
        </p:spPr>
        <p:txBody>
          <a:bodyPr anchorCtr="0" anchor="ctr" bIns="91425" lIns="91425" rIns="91425" tIns="91425"/>
          <a:lstStyle>
            <a:lvl1pPr lvl="0" rtl="0" algn="ctr">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7" name="Shape 17"/>
          <p:cNvSpPr txBox="1"/>
          <p:nvPr>
            <p:ph idx="1" type="body"/>
          </p:nvPr>
        </p:nvSpPr>
        <p:spPr>
          <a:xfrm>
            <a:off x="457200" y="1752600"/>
            <a:ext cx="8229600" cy="4373563"/>
          </a:xfrm>
          <a:prstGeom prst="rect">
            <a:avLst/>
          </a:prstGeom>
          <a:noFill/>
          <a:ln>
            <a:noFill/>
          </a:ln>
        </p:spPr>
        <p:txBody>
          <a:bodyPr anchorCtr="0" anchor="t" bIns="91425" lIns="91425" rIns="91425" tIns="91425"/>
          <a:lstStyle>
            <a:lvl1pPr lvl="0" rtl="0">
              <a:spcBef>
                <a:spcPts val="0"/>
              </a:spcBef>
              <a:defRPr/>
            </a:lvl1pPr>
            <a:lvl2pPr indent="-170180" lvl="1" marL="640080" rtl="0">
              <a:spcBef>
                <a:spcPts val="0"/>
              </a:spcBef>
              <a:buClr>
                <a:schemeClr val="accent6"/>
              </a:buClr>
              <a:buFont typeface="Noto Symbol"/>
              <a:buChar char="❑"/>
              <a:defRPr/>
            </a:lvl2pPr>
            <a:lvl3pPr indent="-171450" lvl="2" marL="914400" rtl="0">
              <a:spcBef>
                <a:spcPts val="0"/>
              </a:spcBef>
              <a:buClr>
                <a:schemeClr val="accent6"/>
              </a:buClr>
              <a:buFont typeface="Noto Symbol"/>
              <a:buChar char="➢"/>
              <a:defRPr/>
            </a:lvl3pPr>
            <a:lvl4pPr lvl="3" rtl="0">
              <a:spcBef>
                <a:spcPts val="0"/>
              </a:spcBef>
              <a:defRPr/>
            </a:lvl4pPr>
            <a:lvl5pPr indent="-182880" lvl="4" marL="1554480" rtl="0">
              <a:spcBef>
                <a:spcPts val="0"/>
              </a:spcBef>
              <a:buClr>
                <a:schemeClr val="accent6"/>
              </a:buClr>
              <a:buFont typeface="Noto Symbol"/>
              <a:buChar char="❑"/>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8" name="Shape 1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 name="Shape 1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 name="Shape 2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98" name="Shape 98"/>
        <p:cNvGrpSpPr/>
        <p:nvPr/>
      </p:nvGrpSpPr>
      <p:grpSpPr>
        <a:xfrm>
          <a:off x="0" y="0"/>
          <a:ext cx="0" cy="0"/>
          <a:chOff x="0" y="0"/>
          <a:chExt cx="0" cy="0"/>
        </a:xfrm>
      </p:grpSpPr>
      <p:sp>
        <p:nvSpPr>
          <p:cNvPr id="99" name="Shape 99"/>
          <p:cNvSpPr txBox="1"/>
          <p:nvPr>
            <p:ph type="title"/>
          </p:nvPr>
        </p:nvSpPr>
        <p:spPr>
          <a:xfrm>
            <a:off x="426127" y="408371"/>
            <a:ext cx="8260672" cy="1039426"/>
          </a:xfrm>
          <a:prstGeom prst="rect">
            <a:avLst/>
          </a:prstGeom>
          <a:noFill/>
          <a:ln>
            <a:noFill/>
          </a:ln>
        </p:spPr>
        <p:txBody>
          <a:bodyPr anchorCtr="0" anchor="ctr" bIns="91425" lIns="91425" rIns="91425" tIns="91425"/>
          <a:lstStyle>
            <a:lvl1pPr lvl="0" rtl="0" algn="ctr">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rot="5400000">
            <a:off x="2385218" y="-175418"/>
            <a:ext cx="4373563" cy="8229600"/>
          </a:xfrm>
          <a:prstGeom prst="rect">
            <a:avLst/>
          </a:prstGeom>
          <a:noFill/>
          <a:ln>
            <a:noFill/>
          </a:ln>
        </p:spPr>
        <p:txBody>
          <a:bodyPr anchorCtr="0" anchor="t" bIns="91425" lIns="91425" rIns="91425" tIns="91425"/>
          <a:lstStyle>
            <a:lvl1pPr indent="-76200" lvl="0" marL="342900" rtl="0" algn="l">
              <a:spcBef>
                <a:spcPts val="480"/>
              </a:spcBef>
              <a:buClr>
                <a:schemeClr val="accent1"/>
              </a:buClr>
              <a:buFont typeface="Arial"/>
              <a:buChar char="•"/>
              <a:defRPr/>
            </a:lvl1pPr>
            <a:lvl2pPr indent="-106680" lvl="1" marL="640080" rtl="0" algn="l">
              <a:spcBef>
                <a:spcPts val="400"/>
              </a:spcBef>
              <a:buClr>
                <a:schemeClr val="accent2"/>
              </a:buClr>
              <a:buFont typeface="Arial"/>
              <a:buChar char="•"/>
              <a:defRPr/>
            </a:lvl2pPr>
            <a:lvl3pPr indent="-114300" lvl="2" marL="914400" rtl="0" algn="l">
              <a:spcBef>
                <a:spcPts val="360"/>
              </a:spcBef>
              <a:buClr>
                <a:schemeClr val="accent3"/>
              </a:buClr>
              <a:buFont typeface="Arial"/>
              <a:buChar char="•"/>
              <a:defRPr/>
            </a:lvl3pPr>
            <a:lvl4pPr indent="-137160" lvl="3" marL="1280160" rtl="0" algn="l">
              <a:spcBef>
                <a:spcPts val="320"/>
              </a:spcBef>
              <a:buClr>
                <a:schemeClr val="accent4"/>
              </a:buClr>
              <a:buFont typeface="Arial"/>
              <a:buChar char="•"/>
              <a:defRPr/>
            </a:lvl4pPr>
            <a:lvl5pPr indent="-132080" lvl="4" marL="1554480" rtl="0" algn="l">
              <a:spcBef>
                <a:spcPts val="320"/>
              </a:spcBef>
              <a:buClr>
                <a:schemeClr val="accent5"/>
              </a:buClr>
              <a:buFont typeface="Arial"/>
              <a:buChar char="•"/>
              <a:defRPr/>
            </a:lvl5pPr>
            <a:lvl6pPr indent="-99060" lvl="5" marL="1737360" rtl="0" algn="l">
              <a:spcBef>
                <a:spcPts val="280"/>
              </a:spcBef>
              <a:buClr>
                <a:schemeClr val="accent1"/>
              </a:buClr>
              <a:buFont typeface="Arial"/>
              <a:buChar char="•"/>
              <a:defRPr/>
            </a:lvl6pPr>
            <a:lvl7pPr indent="-93979" lvl="6" marL="2011679" rtl="0" algn="l">
              <a:spcBef>
                <a:spcPts val="280"/>
              </a:spcBef>
              <a:buClr>
                <a:schemeClr val="accent2"/>
              </a:buClr>
              <a:buFont typeface="Arial"/>
              <a:buChar char="•"/>
              <a:defRPr/>
            </a:lvl7pPr>
            <a:lvl8pPr indent="-99060" lvl="7" marL="2194560" rtl="0" algn="l">
              <a:spcBef>
                <a:spcPts val="280"/>
              </a:spcBef>
              <a:buClr>
                <a:schemeClr val="accent3"/>
              </a:buClr>
              <a:buFont typeface="Arial"/>
              <a:buChar char="•"/>
              <a:defRPr/>
            </a:lvl8pPr>
            <a:lvl9pPr indent="-104139" lvl="8" marL="2377440" rtl="0" algn="l">
              <a:spcBef>
                <a:spcPts val="280"/>
              </a:spcBef>
              <a:buClr>
                <a:schemeClr val="accent4"/>
              </a:buClr>
              <a:buFont typeface="Arial"/>
              <a:buChar char="•"/>
              <a:defRPr/>
            </a:lvl9pPr>
          </a:lstStyle>
          <a:p/>
        </p:txBody>
      </p:sp>
      <p:sp>
        <p:nvSpPr>
          <p:cNvPr id="101" name="Shape 10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02" name="Shape 10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03" name="Shape 10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04" name="Shape 104"/>
        <p:cNvGrpSpPr/>
        <p:nvPr/>
      </p:nvGrpSpPr>
      <p:grpSpPr>
        <a:xfrm>
          <a:off x="0" y="0"/>
          <a:ext cx="0" cy="0"/>
          <a:chOff x="0" y="0"/>
          <a:chExt cx="0" cy="0"/>
        </a:xfrm>
      </p:grpSpPr>
      <p:sp>
        <p:nvSpPr>
          <p:cNvPr id="105" name="Shape 105"/>
          <p:cNvSpPr/>
          <p:nvPr/>
        </p:nvSpPr>
        <p:spPr>
          <a:xfrm>
            <a:off x="6861702" y="228600"/>
            <a:ext cx="1859279" cy="6122634"/>
          </a:xfrm>
          <a:prstGeom prst="rect">
            <a:avLst/>
          </a:prstGeom>
          <a:solidFill>
            <a:srgbClr val="FFFFFF">
              <a:alpha val="84705"/>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Questrial"/>
              <a:ea typeface="Questrial"/>
              <a:cs typeface="Questrial"/>
              <a:sym typeface="Questrial"/>
            </a:endParaRPr>
          </a:p>
        </p:txBody>
      </p:sp>
      <p:sp>
        <p:nvSpPr>
          <p:cNvPr id="106" name="Shape 106"/>
          <p:cNvSpPr/>
          <p:nvPr/>
        </p:nvSpPr>
        <p:spPr>
          <a:xfrm>
            <a:off x="6955225" y="351409"/>
            <a:ext cx="1672235" cy="5877017"/>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07" name="Shape 107"/>
          <p:cNvSpPr txBox="1"/>
          <p:nvPr>
            <p:ph type="title"/>
          </p:nvPr>
        </p:nvSpPr>
        <p:spPr>
          <a:xfrm rot="5400000">
            <a:off x="4896851" y="2547151"/>
            <a:ext cx="5788980" cy="1485531"/>
          </a:xfrm>
          <a:prstGeom prst="rect">
            <a:avLst/>
          </a:prstGeom>
          <a:noFill/>
          <a:ln>
            <a:noFill/>
          </a:ln>
        </p:spPr>
        <p:txBody>
          <a:bodyPr anchorCtr="0" anchor="ctr" bIns="91425" lIns="91425" rIns="91425" tIns="91425"/>
          <a:lstStyle>
            <a:lvl1pPr lvl="0" rtl="0" algn="ctr">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8" name="Shape 108"/>
          <p:cNvSpPr txBox="1"/>
          <p:nvPr>
            <p:ph idx="1" type="body"/>
          </p:nvPr>
        </p:nvSpPr>
        <p:spPr>
          <a:xfrm rot="5400000">
            <a:off x="647699" y="190499"/>
            <a:ext cx="5791201" cy="6172199"/>
          </a:xfrm>
          <a:prstGeom prst="rect">
            <a:avLst/>
          </a:prstGeom>
          <a:noFill/>
          <a:ln>
            <a:noFill/>
          </a:ln>
        </p:spPr>
        <p:txBody>
          <a:bodyPr anchorCtr="0" anchor="t" bIns="91425" lIns="91425" rIns="91425" tIns="91425"/>
          <a:lstStyle>
            <a:lvl1pPr indent="-76200" lvl="0" marL="342900" rtl="0" algn="l">
              <a:spcBef>
                <a:spcPts val="480"/>
              </a:spcBef>
              <a:buClr>
                <a:schemeClr val="accent1"/>
              </a:buClr>
              <a:buFont typeface="Arial"/>
              <a:buChar char="•"/>
              <a:defRPr/>
            </a:lvl1pPr>
            <a:lvl2pPr indent="-106680" lvl="1" marL="640080" rtl="0" algn="l">
              <a:spcBef>
                <a:spcPts val="400"/>
              </a:spcBef>
              <a:buClr>
                <a:schemeClr val="accent2"/>
              </a:buClr>
              <a:buFont typeface="Arial"/>
              <a:buChar char="•"/>
              <a:defRPr/>
            </a:lvl2pPr>
            <a:lvl3pPr indent="-114300" lvl="2" marL="914400" rtl="0" algn="l">
              <a:spcBef>
                <a:spcPts val="360"/>
              </a:spcBef>
              <a:buClr>
                <a:schemeClr val="accent3"/>
              </a:buClr>
              <a:buFont typeface="Arial"/>
              <a:buChar char="•"/>
              <a:defRPr/>
            </a:lvl3pPr>
            <a:lvl4pPr indent="-137160" lvl="3" marL="1280160" rtl="0" algn="l">
              <a:spcBef>
                <a:spcPts val="320"/>
              </a:spcBef>
              <a:buClr>
                <a:schemeClr val="accent4"/>
              </a:buClr>
              <a:buFont typeface="Arial"/>
              <a:buChar char="•"/>
              <a:defRPr/>
            </a:lvl4pPr>
            <a:lvl5pPr indent="-132080" lvl="4" marL="1554480" rtl="0" algn="l">
              <a:spcBef>
                <a:spcPts val="320"/>
              </a:spcBef>
              <a:buClr>
                <a:schemeClr val="accent5"/>
              </a:buClr>
              <a:buFont typeface="Arial"/>
              <a:buChar char="•"/>
              <a:defRPr/>
            </a:lvl5pPr>
            <a:lvl6pPr indent="-99060" lvl="5" marL="1737360" rtl="0" algn="l">
              <a:spcBef>
                <a:spcPts val="280"/>
              </a:spcBef>
              <a:buClr>
                <a:schemeClr val="accent1"/>
              </a:buClr>
              <a:buFont typeface="Arial"/>
              <a:buChar char="•"/>
              <a:defRPr/>
            </a:lvl6pPr>
            <a:lvl7pPr indent="-93979" lvl="6" marL="2011679" rtl="0" algn="l">
              <a:spcBef>
                <a:spcPts val="280"/>
              </a:spcBef>
              <a:buClr>
                <a:schemeClr val="accent2"/>
              </a:buClr>
              <a:buFont typeface="Arial"/>
              <a:buChar char="•"/>
              <a:defRPr/>
            </a:lvl7pPr>
            <a:lvl8pPr indent="-99060" lvl="7" marL="2194560" rtl="0" algn="l">
              <a:spcBef>
                <a:spcPts val="280"/>
              </a:spcBef>
              <a:buClr>
                <a:schemeClr val="accent3"/>
              </a:buClr>
              <a:buFont typeface="Arial"/>
              <a:buChar char="•"/>
              <a:defRPr/>
            </a:lvl8pPr>
            <a:lvl9pPr indent="-104139" lvl="8" marL="2377440" rtl="0" algn="l">
              <a:spcBef>
                <a:spcPts val="280"/>
              </a:spcBef>
              <a:buClr>
                <a:schemeClr val="accent4"/>
              </a:buClr>
              <a:buFont typeface="Arial"/>
              <a:buChar char="•"/>
              <a:defRPr/>
            </a:lvl9pPr>
          </a:lstStyle>
          <a:p/>
        </p:txBody>
      </p:sp>
      <p:sp>
        <p:nvSpPr>
          <p:cNvPr id="109" name="Shape 10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10" name="Shape 11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11" name="Shape 11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x="0" y="0"/>
          <a:ext cx="0" cy="0"/>
          <a:chOff x="0" y="0"/>
          <a:chExt cx="0" cy="0"/>
        </a:xfrm>
      </p:grpSpPr>
      <p:sp>
        <p:nvSpPr>
          <p:cNvPr id="22" name="Shape 22"/>
          <p:cNvSpPr/>
          <p:nvPr/>
        </p:nvSpPr>
        <p:spPr>
          <a:xfrm>
            <a:off x="0" y="0"/>
            <a:ext cx="9144000" cy="6858000"/>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23" name="Shape 23"/>
          <p:cNvSpPr/>
          <p:nvPr/>
        </p:nvSpPr>
        <p:spPr>
          <a:xfrm>
            <a:off x="91440" y="101600"/>
            <a:ext cx="8961120" cy="6664959"/>
          </a:xfrm>
          <a:prstGeom prst="roundRect">
            <a:avLst>
              <a:gd fmla="val 1735" name="adj"/>
            </a:avLst>
          </a:prstGeom>
          <a:blipFill rotWithShape="1">
            <a:blip r:embed="rId2">
              <a:alphaModFix/>
            </a:blip>
            <a:tile algn="tl" flip="none" tx="0" sx="100000" ty="0" sy="100000"/>
          </a:blip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24" name="Shape 2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5" name="Shape 2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6" name="Shape 2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7" name="Shape 27"/>
        <p:cNvGrpSpPr/>
        <p:nvPr/>
      </p:nvGrpSpPr>
      <p:grpSpPr>
        <a:xfrm>
          <a:off x="0" y="0"/>
          <a:ext cx="0" cy="0"/>
          <a:chOff x="0" y="0"/>
          <a:chExt cx="0" cy="0"/>
        </a:xfrm>
      </p:grpSpPr>
      <p:sp>
        <p:nvSpPr>
          <p:cNvPr id="28" name="Shape 28"/>
          <p:cNvSpPr/>
          <p:nvPr/>
        </p:nvSpPr>
        <p:spPr>
          <a:xfrm>
            <a:off x="0" y="0"/>
            <a:ext cx="9144000" cy="6858000"/>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29" name="Shape 29"/>
          <p:cNvSpPr/>
          <p:nvPr/>
        </p:nvSpPr>
        <p:spPr>
          <a:xfrm>
            <a:off x="91440" y="101600"/>
            <a:ext cx="8961120" cy="6664959"/>
          </a:xfrm>
          <a:prstGeom prst="roundRect">
            <a:avLst>
              <a:gd fmla="val 1735" name="adj"/>
            </a:avLst>
          </a:prstGeom>
          <a:blipFill rotWithShape="1">
            <a:blip r:embed="rId2">
              <a:alphaModFix/>
            </a:blip>
            <a:tile algn="tl" flip="none" tx="0" sx="100000" ty="0" sy="100000"/>
          </a:blip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0" name="Shape 3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1" name="Shape 3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2" name="Shape 32"/>
          <p:cNvSpPr/>
          <p:nvPr/>
        </p:nvSpPr>
        <p:spPr>
          <a:xfrm>
            <a:off x="345439" y="2942601"/>
            <a:ext cx="7147931" cy="2463799"/>
          </a:xfrm>
          <a:prstGeom prst="rect">
            <a:avLst/>
          </a:prstGeom>
          <a:solidFill>
            <a:srgbClr val="FFFFFF">
              <a:alpha val="82745"/>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3" name="Shape 33"/>
          <p:cNvSpPr/>
          <p:nvPr/>
        </p:nvSpPr>
        <p:spPr>
          <a:xfrm>
            <a:off x="7572652" y="2944633"/>
            <a:ext cx="1190347" cy="2459736"/>
          </a:xfrm>
          <a:prstGeom prst="rect">
            <a:avLst/>
          </a:prstGeom>
          <a:solidFill>
            <a:srgbClr val="FFFFFF">
              <a:alpha val="82745"/>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4" name="Shape 34"/>
          <p:cNvSpPr/>
          <p:nvPr/>
        </p:nvSpPr>
        <p:spPr>
          <a:xfrm>
            <a:off x="7712714" y="3136658"/>
            <a:ext cx="910223" cy="2075688"/>
          </a:xfrm>
          <a:prstGeom prst="rect">
            <a:avLst/>
          </a:prstGeom>
          <a:solidFill>
            <a:schemeClr val="accent3">
              <a:alpha val="69803"/>
            </a:schemeClr>
          </a:solidFill>
          <a:ln cap="flat" cmpd="sng" w="9525">
            <a:solidFill>
              <a:srgbClr val="872828"/>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5" name="Shape 35"/>
          <p:cNvSpPr/>
          <p:nvPr/>
        </p:nvSpPr>
        <p:spPr>
          <a:xfrm>
            <a:off x="445483" y="3055621"/>
            <a:ext cx="6947844" cy="2245359"/>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6" name="Shape 36"/>
          <p:cNvSpPr txBox="1"/>
          <p:nvPr>
            <p:ph idx="12" type="sldNum"/>
          </p:nvPr>
        </p:nvSpPr>
        <p:spPr>
          <a:xfrm>
            <a:off x="7786825" y="4625267"/>
            <a:ext cx="762000" cy="457200"/>
          </a:xfrm>
          <a:prstGeom prst="rect">
            <a:avLst/>
          </a:prstGeom>
          <a:noFill/>
          <a:ln>
            <a:noFill/>
          </a:ln>
        </p:spPr>
        <p:txBody>
          <a:bodyPr anchorCtr="0" anchor="ctr" bIns="45700" lIns="91425" rIns="91425" tIns="45700">
            <a:noAutofit/>
          </a:bodyPr>
          <a:lstStyle/>
          <a:p>
            <a:pPr indent="0" lvl="0" marL="0" marR="0" rtl="0" algn="ctr">
              <a:spcBef>
                <a:spcPts val="0"/>
              </a:spcBef>
              <a:buClr>
                <a:srgbClr val="5A1A1B"/>
              </a:buClr>
              <a:buSzPct val="25000"/>
              <a:buFont typeface="Questrial"/>
              <a:buNone/>
            </a:pPr>
            <a:fld id="{00000000-1234-1234-1234-123412341234}" type="slidenum">
              <a:rPr b="0" i="0" lang="en-US" sz="2800" u="none" cap="none" strike="noStrike">
                <a:solidFill>
                  <a:srgbClr val="5A1A1B"/>
                </a:solidFill>
                <a:latin typeface="Questrial"/>
                <a:ea typeface="Questrial"/>
                <a:cs typeface="Questrial"/>
                <a:sym typeface="Questrial"/>
              </a:rPr>
              <a:t>‹#›</a:t>
            </a:fld>
          </a:p>
        </p:txBody>
      </p:sp>
      <p:sp>
        <p:nvSpPr>
          <p:cNvPr id="37" name="Shape 37"/>
          <p:cNvSpPr/>
          <p:nvPr/>
        </p:nvSpPr>
        <p:spPr>
          <a:xfrm>
            <a:off x="541822" y="4559276"/>
            <a:ext cx="6755166" cy="664366"/>
          </a:xfrm>
          <a:prstGeom prst="rect">
            <a:avLst/>
          </a:prstGeom>
          <a:solidFill>
            <a:schemeClr val="accent1"/>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8" name="Shape 38"/>
          <p:cNvSpPr/>
          <p:nvPr/>
        </p:nvSpPr>
        <p:spPr>
          <a:xfrm>
            <a:off x="538970" y="3139440"/>
            <a:ext cx="6760868" cy="2077719"/>
          </a:xfrm>
          <a:prstGeom prst="rect">
            <a:avLst/>
          </a:prstGeom>
          <a:noFill/>
          <a:ln cap="flat" cmpd="dbl" w="9525">
            <a:solidFill>
              <a:srgbClr val="872828"/>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9" name="Shape 39"/>
          <p:cNvSpPr txBox="1"/>
          <p:nvPr>
            <p:ph idx="1" type="subTitle"/>
          </p:nvPr>
        </p:nvSpPr>
        <p:spPr>
          <a:xfrm>
            <a:off x="642804" y="4648200"/>
            <a:ext cx="6553200" cy="457200"/>
          </a:xfrm>
          <a:prstGeom prst="rect">
            <a:avLst/>
          </a:prstGeom>
          <a:noFill/>
          <a:ln>
            <a:noFill/>
          </a:ln>
        </p:spPr>
        <p:txBody>
          <a:bodyPr anchorCtr="0" anchor="t" bIns="91425" lIns="91425" rIns="91425" tIns="91425"/>
          <a:lstStyle>
            <a:lvl1pPr indent="0" lvl="0" marL="0" marR="0" rtl="0" algn="ctr">
              <a:spcBef>
                <a:spcPts val="360"/>
              </a:spcBef>
              <a:buClr>
                <a:schemeClr val="accent1"/>
              </a:buClr>
              <a:buFont typeface="Arial"/>
              <a:buNone/>
              <a:defRPr/>
            </a:lvl1pPr>
            <a:lvl2pPr indent="0" lvl="1" marL="457200" marR="0" rtl="0" algn="ctr">
              <a:spcBef>
                <a:spcPts val="400"/>
              </a:spcBef>
              <a:buClr>
                <a:schemeClr val="accent2"/>
              </a:buClr>
              <a:buFont typeface="Arial"/>
              <a:buNone/>
              <a:defRPr/>
            </a:lvl2pPr>
            <a:lvl3pPr indent="0" lvl="2" marL="914400" marR="0" rtl="0" algn="ctr">
              <a:spcBef>
                <a:spcPts val="360"/>
              </a:spcBef>
              <a:buClr>
                <a:schemeClr val="accent3"/>
              </a:buClr>
              <a:buFont typeface="Arial"/>
              <a:buNone/>
              <a:defRPr/>
            </a:lvl3pPr>
            <a:lvl4pPr indent="0" lvl="3" marL="1371600" marR="0" rtl="0" algn="ctr">
              <a:spcBef>
                <a:spcPts val="320"/>
              </a:spcBef>
              <a:buClr>
                <a:schemeClr val="accent4"/>
              </a:buClr>
              <a:buFont typeface="Arial"/>
              <a:buNone/>
              <a:defRPr/>
            </a:lvl4pPr>
            <a:lvl5pPr indent="0" lvl="4" marL="1828800" marR="0" rtl="0" algn="ctr">
              <a:spcBef>
                <a:spcPts val="320"/>
              </a:spcBef>
              <a:buClr>
                <a:schemeClr val="accent5"/>
              </a:buClr>
              <a:buFont typeface="Arial"/>
              <a:buNone/>
              <a:defRPr/>
            </a:lvl5pPr>
            <a:lvl6pPr indent="0" lvl="5" marL="2286000" marR="0" rtl="0" algn="ctr">
              <a:spcBef>
                <a:spcPts val="280"/>
              </a:spcBef>
              <a:buClr>
                <a:schemeClr val="accent1"/>
              </a:buClr>
              <a:buFont typeface="Arial"/>
              <a:buNone/>
              <a:defRPr/>
            </a:lvl6pPr>
            <a:lvl7pPr indent="0" lvl="6" marL="2743200" marR="0" rtl="0" algn="ctr">
              <a:spcBef>
                <a:spcPts val="280"/>
              </a:spcBef>
              <a:buClr>
                <a:schemeClr val="accent2"/>
              </a:buClr>
              <a:buFont typeface="Arial"/>
              <a:buNone/>
              <a:defRPr/>
            </a:lvl7pPr>
            <a:lvl8pPr indent="0" lvl="7" marL="3200400" marR="0" rtl="0" algn="ctr">
              <a:spcBef>
                <a:spcPts val="280"/>
              </a:spcBef>
              <a:buClr>
                <a:schemeClr val="accent3"/>
              </a:buClr>
              <a:buFont typeface="Arial"/>
              <a:buNone/>
              <a:defRPr/>
            </a:lvl8pPr>
            <a:lvl9pPr indent="0" lvl="8" marL="3657600" marR="0" rtl="0" algn="ctr">
              <a:spcBef>
                <a:spcPts val="280"/>
              </a:spcBef>
              <a:buClr>
                <a:schemeClr val="accent4"/>
              </a:buClr>
              <a:buFont typeface="Arial"/>
              <a:buNone/>
              <a:defRPr/>
            </a:lvl9pPr>
          </a:lstStyle>
          <a:p/>
        </p:txBody>
      </p:sp>
      <p:sp>
        <p:nvSpPr>
          <p:cNvPr id="40" name="Shape 40"/>
          <p:cNvSpPr txBox="1"/>
          <p:nvPr>
            <p:ph type="ctrTitle"/>
          </p:nvPr>
        </p:nvSpPr>
        <p:spPr>
          <a:xfrm>
            <a:off x="604704" y="3227033"/>
            <a:ext cx="6629400" cy="1219200"/>
          </a:xfrm>
          <a:prstGeom prst="rect">
            <a:avLst/>
          </a:prstGeom>
          <a:noFill/>
          <a:ln>
            <a:noFill/>
          </a:ln>
        </p:spPr>
        <p:txBody>
          <a:bodyPr anchorCtr="0" anchor="b" bIns="91425" lIns="91425" rIns="91425" tIns="91425"/>
          <a:lstStyle>
            <a:lvl1pPr indent="0" lvl="0" marL="0" marR="0" rtl="0" algn="ctr">
              <a:spcBef>
                <a:spcPts val="0"/>
              </a:spcBef>
              <a:buClr>
                <a:srgbClr val="5A1A1B"/>
              </a:buClr>
              <a:buFont typeface="Quattrocento"/>
              <a:buNone/>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41" name="Shape 41"/>
        <p:cNvGrpSpPr/>
        <p:nvPr/>
      </p:nvGrpSpPr>
      <p:grpSpPr>
        <a:xfrm>
          <a:off x="0" y="0"/>
          <a:ext cx="0" cy="0"/>
          <a:chOff x="0" y="0"/>
          <a:chExt cx="0" cy="0"/>
        </a:xfrm>
      </p:grpSpPr>
      <p:sp>
        <p:nvSpPr>
          <p:cNvPr id="42" name="Shape 42"/>
          <p:cNvSpPr/>
          <p:nvPr/>
        </p:nvSpPr>
        <p:spPr>
          <a:xfrm>
            <a:off x="0" y="0"/>
            <a:ext cx="9144000" cy="6858000"/>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43" name="Shape 43"/>
          <p:cNvSpPr/>
          <p:nvPr/>
        </p:nvSpPr>
        <p:spPr>
          <a:xfrm>
            <a:off x="91440" y="101600"/>
            <a:ext cx="8961120" cy="6664959"/>
          </a:xfrm>
          <a:prstGeom prst="roundRect">
            <a:avLst>
              <a:gd fmla="val 1735" name="adj"/>
            </a:avLst>
          </a:prstGeom>
          <a:blipFill rotWithShape="1">
            <a:blip r:embed="rId2">
              <a:alphaModFix/>
            </a:blip>
            <a:tile algn="tl" flip="none" tx="0" sx="100000" ty="0" sy="100000"/>
          </a:blip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44" name="Shape 4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45" name="Shape 45"/>
          <p:cNvSpPr/>
          <p:nvPr/>
        </p:nvSpPr>
        <p:spPr>
          <a:xfrm>
            <a:off x="451975" y="2946400"/>
            <a:ext cx="8265159" cy="2463799"/>
          </a:xfrm>
          <a:prstGeom prst="rect">
            <a:avLst/>
          </a:prstGeom>
          <a:solidFill>
            <a:srgbClr val="FFFFFF">
              <a:alpha val="82745"/>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46" name="Shape 46"/>
          <p:cNvSpPr/>
          <p:nvPr/>
        </p:nvSpPr>
        <p:spPr>
          <a:xfrm>
            <a:off x="567656" y="3048000"/>
            <a:ext cx="8033799" cy="2245359"/>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47" name="Shape 4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48" name="Shape 48"/>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
        <p:nvSpPr>
          <p:cNvPr id="49" name="Shape 49"/>
          <p:cNvSpPr txBox="1"/>
          <p:nvPr>
            <p:ph type="title"/>
          </p:nvPr>
        </p:nvSpPr>
        <p:spPr>
          <a:xfrm>
            <a:off x="736456" y="3200399"/>
            <a:ext cx="7696199" cy="1295401"/>
          </a:xfrm>
          <a:prstGeom prst="rect">
            <a:avLst/>
          </a:prstGeom>
          <a:noFill/>
          <a:ln>
            <a:noFill/>
          </a:ln>
        </p:spPr>
        <p:txBody>
          <a:bodyPr anchorCtr="0" anchor="b" bIns="91425" lIns="91425" rIns="91425" tIns="91425"/>
          <a:lstStyle>
            <a:lvl1pPr lvl="0" rtl="0" algn="ctr">
              <a:spcBef>
                <a:spcPts val="0"/>
              </a:spcBef>
              <a:buClr>
                <a:srgbClr val="5A1A1B"/>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0" name="Shape 50"/>
          <p:cNvSpPr/>
          <p:nvPr/>
        </p:nvSpPr>
        <p:spPr>
          <a:xfrm>
            <a:off x="675495" y="4541519"/>
            <a:ext cx="7818120" cy="664366"/>
          </a:xfrm>
          <a:prstGeom prst="rect">
            <a:avLst/>
          </a:prstGeom>
          <a:solidFill>
            <a:schemeClr val="accent1"/>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51" name="Shape 51"/>
          <p:cNvSpPr txBox="1"/>
          <p:nvPr>
            <p:ph idx="1" type="body"/>
          </p:nvPr>
        </p:nvSpPr>
        <p:spPr>
          <a:xfrm>
            <a:off x="736456" y="4607510"/>
            <a:ext cx="7696199" cy="523782"/>
          </a:xfrm>
          <a:prstGeom prst="rect">
            <a:avLst/>
          </a:prstGeom>
          <a:noFill/>
          <a:ln>
            <a:noFill/>
          </a:ln>
        </p:spPr>
        <p:txBody>
          <a:bodyPr anchorCtr="0" anchor="ctr" bIns="91425" lIns="91425" rIns="91425" tIns="91425"/>
          <a:lstStyle>
            <a:lvl1pPr indent="0" lvl="0" marL="0" rtl="0" algn="ctr">
              <a:spcBef>
                <a:spcPts val="0"/>
              </a:spcBef>
              <a:buClr>
                <a:srgbClr val="FFFFFF"/>
              </a:buClr>
              <a:buFont typeface="Questrial"/>
              <a:buNone/>
              <a:defRPr/>
            </a:lvl1pPr>
            <a:lvl2pPr indent="0" lvl="1" marL="457200" rtl="0">
              <a:spcBef>
                <a:spcPts val="0"/>
              </a:spcBef>
              <a:buClr>
                <a:srgbClr val="888888"/>
              </a:buClr>
              <a:buFont typeface="Questrial"/>
              <a:buNone/>
              <a:defRPr/>
            </a:lvl2pPr>
            <a:lvl3pPr indent="0" lvl="2" marL="914400" rtl="0">
              <a:spcBef>
                <a:spcPts val="0"/>
              </a:spcBef>
              <a:buClr>
                <a:srgbClr val="888888"/>
              </a:buClr>
              <a:buFont typeface="Questrial"/>
              <a:buNone/>
              <a:defRPr/>
            </a:lvl3pPr>
            <a:lvl4pPr indent="0" lvl="3" marL="1371600" rtl="0">
              <a:spcBef>
                <a:spcPts val="0"/>
              </a:spcBef>
              <a:buClr>
                <a:srgbClr val="888888"/>
              </a:buClr>
              <a:buFont typeface="Questrial"/>
              <a:buNone/>
              <a:defRPr/>
            </a:lvl4pPr>
            <a:lvl5pPr indent="0" lvl="4" marL="1828800" rtl="0">
              <a:spcBef>
                <a:spcPts val="0"/>
              </a:spcBef>
              <a:buClr>
                <a:srgbClr val="888888"/>
              </a:buClr>
              <a:buFont typeface="Questrial"/>
              <a:buNone/>
              <a:defRPr/>
            </a:lvl5pPr>
            <a:lvl6pPr indent="0" lvl="5" marL="2286000" rtl="0">
              <a:spcBef>
                <a:spcPts val="0"/>
              </a:spcBef>
              <a:buClr>
                <a:srgbClr val="888888"/>
              </a:buClr>
              <a:buFont typeface="Questrial"/>
              <a:buNone/>
              <a:defRPr/>
            </a:lvl6pPr>
            <a:lvl7pPr indent="0" lvl="6" marL="2743200" rtl="0">
              <a:spcBef>
                <a:spcPts val="0"/>
              </a:spcBef>
              <a:buClr>
                <a:srgbClr val="888888"/>
              </a:buClr>
              <a:buFont typeface="Questrial"/>
              <a:buNone/>
              <a:defRPr/>
            </a:lvl7pPr>
            <a:lvl8pPr indent="0" lvl="7" marL="3200400" rtl="0">
              <a:spcBef>
                <a:spcPts val="0"/>
              </a:spcBef>
              <a:buClr>
                <a:srgbClr val="888888"/>
              </a:buClr>
              <a:buFont typeface="Questrial"/>
              <a:buNone/>
              <a:defRPr/>
            </a:lvl8pPr>
            <a:lvl9pPr indent="0" lvl="8" marL="3657600" rtl="0">
              <a:spcBef>
                <a:spcPts val="0"/>
              </a:spcBef>
              <a:buClr>
                <a:srgbClr val="888888"/>
              </a:buClr>
              <a:buFont typeface="Questrial"/>
              <a:buNone/>
              <a:defRPr/>
            </a:lvl9pPr>
          </a:lstStyle>
          <a:p/>
        </p:txBody>
      </p:sp>
      <p:sp>
        <p:nvSpPr>
          <p:cNvPr id="52" name="Shape 52"/>
          <p:cNvSpPr/>
          <p:nvPr/>
        </p:nvSpPr>
        <p:spPr>
          <a:xfrm>
            <a:off x="675756" y="3124200"/>
            <a:ext cx="7817599" cy="2077719"/>
          </a:xfrm>
          <a:prstGeom prst="rect">
            <a:avLst/>
          </a:prstGeom>
          <a:noFill/>
          <a:ln cap="flat" cmpd="dbl" w="9525">
            <a:solidFill>
              <a:srgbClr val="872828"/>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3" name="Shape 53"/>
        <p:cNvGrpSpPr/>
        <p:nvPr/>
      </p:nvGrpSpPr>
      <p:grpSpPr>
        <a:xfrm>
          <a:off x="0" y="0"/>
          <a:ext cx="0" cy="0"/>
          <a:chOff x="0" y="0"/>
          <a:chExt cx="0" cy="0"/>
        </a:xfrm>
      </p:grpSpPr>
      <p:sp>
        <p:nvSpPr>
          <p:cNvPr id="54" name="Shape 54"/>
          <p:cNvSpPr txBox="1"/>
          <p:nvPr>
            <p:ph type="title"/>
          </p:nvPr>
        </p:nvSpPr>
        <p:spPr>
          <a:xfrm>
            <a:off x="426127" y="408371"/>
            <a:ext cx="8260672" cy="1039426"/>
          </a:xfrm>
          <a:prstGeom prst="rect">
            <a:avLst/>
          </a:prstGeom>
          <a:noFill/>
          <a:ln>
            <a:noFill/>
          </a:ln>
        </p:spPr>
        <p:txBody>
          <a:bodyPr anchorCtr="0" anchor="ctr" bIns="91425" lIns="91425" rIns="91425" tIns="91425"/>
          <a:lstStyle>
            <a:lvl1pPr lvl="0" rtl="0" algn="ctr">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5" name="Shape 55"/>
          <p:cNvSpPr txBox="1"/>
          <p:nvPr>
            <p:ph idx="1" type="body"/>
          </p:nvPr>
        </p:nvSpPr>
        <p:spPr>
          <a:xfrm>
            <a:off x="426127" y="1719071"/>
            <a:ext cx="4038599" cy="440740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2" type="body"/>
          </p:nvPr>
        </p:nvSpPr>
        <p:spPr>
          <a:xfrm>
            <a:off x="4648200" y="1719071"/>
            <a:ext cx="4038599" cy="440740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7" name="Shape 5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8" name="Shape 5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9" name="Shape 5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0" name="Shape 60"/>
        <p:cNvGrpSpPr/>
        <p:nvPr/>
      </p:nvGrpSpPr>
      <p:grpSpPr>
        <a:xfrm>
          <a:off x="0" y="0"/>
          <a:ext cx="0" cy="0"/>
          <a:chOff x="0" y="0"/>
          <a:chExt cx="0" cy="0"/>
        </a:xfrm>
      </p:grpSpPr>
      <p:sp>
        <p:nvSpPr>
          <p:cNvPr id="61" name="Shape 61"/>
          <p:cNvSpPr txBox="1"/>
          <p:nvPr>
            <p:ph type="title"/>
          </p:nvPr>
        </p:nvSpPr>
        <p:spPr>
          <a:xfrm>
            <a:off x="426127" y="408371"/>
            <a:ext cx="8260672" cy="1039426"/>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2" name="Shape 62"/>
          <p:cNvSpPr txBox="1"/>
          <p:nvPr>
            <p:ph idx="1" type="body"/>
          </p:nvPr>
        </p:nvSpPr>
        <p:spPr>
          <a:xfrm>
            <a:off x="426127" y="1722438"/>
            <a:ext cx="4040187" cy="639762"/>
          </a:xfrm>
          <a:prstGeom prst="rect">
            <a:avLst/>
          </a:prstGeom>
          <a:noFill/>
          <a:ln>
            <a:noFill/>
          </a:ln>
        </p:spPr>
        <p:txBody>
          <a:bodyPr anchorCtr="0" anchor="b" bIns="91425" lIns="91425" rIns="91425" tIns="91425"/>
          <a:lstStyle>
            <a:lvl1pPr indent="0" lvl="0" marL="0" rtl="0" algn="ctr">
              <a:spcBef>
                <a:spcPts val="0"/>
              </a:spcBef>
              <a:buFont typeface="Questrial"/>
              <a:buNone/>
              <a:defRPr/>
            </a:lvl1pPr>
            <a:lvl2pPr indent="0" lvl="1" marL="457200" rtl="0">
              <a:spcBef>
                <a:spcPts val="0"/>
              </a:spcBef>
              <a:buFont typeface="Questrial"/>
              <a:buNone/>
              <a:defRPr/>
            </a:lvl2pPr>
            <a:lvl3pPr indent="0" lvl="2" marL="914400" rtl="0">
              <a:spcBef>
                <a:spcPts val="0"/>
              </a:spcBef>
              <a:buFont typeface="Questrial"/>
              <a:buNone/>
              <a:defRPr/>
            </a:lvl3pPr>
            <a:lvl4pPr indent="0" lvl="3" marL="1371600" rtl="0">
              <a:spcBef>
                <a:spcPts val="0"/>
              </a:spcBef>
              <a:buFont typeface="Questrial"/>
              <a:buNone/>
              <a:defRPr/>
            </a:lvl4pPr>
            <a:lvl5pPr indent="0" lvl="4" marL="1828800" rtl="0">
              <a:spcBef>
                <a:spcPts val="0"/>
              </a:spcBef>
              <a:buFont typeface="Questrial"/>
              <a:buNone/>
              <a:defRPr/>
            </a:lvl5pPr>
            <a:lvl6pPr indent="0" lvl="5" marL="2286000" rtl="0">
              <a:spcBef>
                <a:spcPts val="0"/>
              </a:spcBef>
              <a:buFont typeface="Questrial"/>
              <a:buNone/>
              <a:defRPr/>
            </a:lvl6pPr>
            <a:lvl7pPr indent="0" lvl="6" marL="2743200" rtl="0">
              <a:spcBef>
                <a:spcPts val="0"/>
              </a:spcBef>
              <a:buFont typeface="Questrial"/>
              <a:buNone/>
              <a:defRPr/>
            </a:lvl7pPr>
            <a:lvl8pPr indent="0" lvl="7" marL="3200400" rtl="0">
              <a:spcBef>
                <a:spcPts val="0"/>
              </a:spcBef>
              <a:buFont typeface="Questrial"/>
              <a:buNone/>
              <a:defRPr/>
            </a:lvl8pPr>
            <a:lvl9pPr indent="0" lvl="8" marL="3657600" rtl="0">
              <a:spcBef>
                <a:spcPts val="0"/>
              </a:spcBef>
              <a:buFont typeface="Questrial"/>
              <a:buNone/>
              <a:defRPr/>
            </a:lvl9pPr>
          </a:lstStyle>
          <a:p/>
        </p:txBody>
      </p:sp>
      <p:sp>
        <p:nvSpPr>
          <p:cNvPr id="63" name="Shape 63"/>
          <p:cNvSpPr txBox="1"/>
          <p:nvPr>
            <p:ph idx="2" type="body"/>
          </p:nvPr>
        </p:nvSpPr>
        <p:spPr>
          <a:xfrm>
            <a:off x="426127" y="2438400"/>
            <a:ext cx="4040187" cy="368776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4" name="Shape 64"/>
          <p:cNvSpPr txBox="1"/>
          <p:nvPr>
            <p:ph idx="3" type="body"/>
          </p:nvPr>
        </p:nvSpPr>
        <p:spPr>
          <a:xfrm>
            <a:off x="4645025" y="1722438"/>
            <a:ext cx="4041774" cy="639762"/>
          </a:xfrm>
          <a:prstGeom prst="rect">
            <a:avLst/>
          </a:prstGeom>
          <a:noFill/>
          <a:ln>
            <a:noFill/>
          </a:ln>
        </p:spPr>
        <p:txBody>
          <a:bodyPr anchorCtr="0" anchor="b" bIns="91425" lIns="91425" rIns="91425" tIns="91425"/>
          <a:lstStyle>
            <a:lvl1pPr indent="0" lvl="0" marL="0" rtl="0" algn="ctr">
              <a:spcBef>
                <a:spcPts val="0"/>
              </a:spcBef>
              <a:buFont typeface="Questrial"/>
              <a:buNone/>
              <a:defRPr/>
            </a:lvl1pPr>
            <a:lvl2pPr indent="0" lvl="1" marL="457200" rtl="0">
              <a:spcBef>
                <a:spcPts val="0"/>
              </a:spcBef>
              <a:buFont typeface="Questrial"/>
              <a:buNone/>
              <a:defRPr/>
            </a:lvl2pPr>
            <a:lvl3pPr indent="0" lvl="2" marL="914400" rtl="0">
              <a:spcBef>
                <a:spcPts val="0"/>
              </a:spcBef>
              <a:buFont typeface="Questrial"/>
              <a:buNone/>
              <a:defRPr/>
            </a:lvl3pPr>
            <a:lvl4pPr indent="0" lvl="3" marL="1371600" rtl="0">
              <a:spcBef>
                <a:spcPts val="0"/>
              </a:spcBef>
              <a:buFont typeface="Questrial"/>
              <a:buNone/>
              <a:defRPr/>
            </a:lvl4pPr>
            <a:lvl5pPr indent="0" lvl="4" marL="1828800" rtl="0">
              <a:spcBef>
                <a:spcPts val="0"/>
              </a:spcBef>
              <a:buFont typeface="Questrial"/>
              <a:buNone/>
              <a:defRPr/>
            </a:lvl5pPr>
            <a:lvl6pPr indent="0" lvl="5" marL="2286000" rtl="0">
              <a:spcBef>
                <a:spcPts val="0"/>
              </a:spcBef>
              <a:buFont typeface="Questrial"/>
              <a:buNone/>
              <a:defRPr/>
            </a:lvl6pPr>
            <a:lvl7pPr indent="0" lvl="6" marL="2743200" rtl="0">
              <a:spcBef>
                <a:spcPts val="0"/>
              </a:spcBef>
              <a:buFont typeface="Questrial"/>
              <a:buNone/>
              <a:defRPr/>
            </a:lvl7pPr>
            <a:lvl8pPr indent="0" lvl="7" marL="3200400" rtl="0">
              <a:spcBef>
                <a:spcPts val="0"/>
              </a:spcBef>
              <a:buFont typeface="Questrial"/>
              <a:buNone/>
              <a:defRPr/>
            </a:lvl8pPr>
            <a:lvl9pPr indent="0" lvl="8" marL="3657600" rtl="0">
              <a:spcBef>
                <a:spcPts val="0"/>
              </a:spcBef>
              <a:buFont typeface="Questrial"/>
              <a:buNone/>
              <a:defRPr/>
            </a:lvl9pPr>
          </a:lstStyle>
          <a:p/>
        </p:txBody>
      </p:sp>
      <p:sp>
        <p:nvSpPr>
          <p:cNvPr id="65" name="Shape 65"/>
          <p:cNvSpPr txBox="1"/>
          <p:nvPr>
            <p:ph idx="4" type="body"/>
          </p:nvPr>
        </p:nvSpPr>
        <p:spPr>
          <a:xfrm>
            <a:off x="4645025" y="2438400"/>
            <a:ext cx="4041774" cy="368776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6" name="Shape 66"/>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67" name="Shape 6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68" name="Shape 68"/>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9" name="Shape 69"/>
        <p:cNvGrpSpPr/>
        <p:nvPr/>
      </p:nvGrpSpPr>
      <p:grpSpPr>
        <a:xfrm>
          <a:off x="0" y="0"/>
          <a:ext cx="0" cy="0"/>
          <a:chOff x="0" y="0"/>
          <a:chExt cx="0" cy="0"/>
        </a:xfrm>
      </p:grpSpPr>
      <p:sp>
        <p:nvSpPr>
          <p:cNvPr id="70" name="Shape 70"/>
          <p:cNvSpPr txBox="1"/>
          <p:nvPr>
            <p:ph type="title"/>
          </p:nvPr>
        </p:nvSpPr>
        <p:spPr>
          <a:xfrm>
            <a:off x="426127" y="408371"/>
            <a:ext cx="8260672" cy="1039426"/>
          </a:xfrm>
          <a:prstGeom prst="rect">
            <a:avLst/>
          </a:prstGeom>
          <a:noFill/>
          <a:ln>
            <a:noFill/>
          </a:ln>
        </p:spPr>
        <p:txBody>
          <a:bodyPr anchorCtr="0" anchor="ctr" bIns="91425" lIns="91425" rIns="91425" tIns="91425"/>
          <a:lstStyle>
            <a:lvl1pPr lvl="0" rtl="0" algn="ctr">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1" name="Shape 7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2" name="Shape 7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3" name="Shape 7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4" name="Shape 74"/>
        <p:cNvGrpSpPr/>
        <p:nvPr/>
      </p:nvGrpSpPr>
      <p:grpSpPr>
        <a:xfrm>
          <a:off x="0" y="0"/>
          <a:ext cx="0" cy="0"/>
          <a:chOff x="0" y="0"/>
          <a:chExt cx="0" cy="0"/>
        </a:xfrm>
      </p:grpSpPr>
      <p:sp>
        <p:nvSpPr>
          <p:cNvPr id="75" name="Shape 75"/>
          <p:cNvSpPr/>
          <p:nvPr/>
        </p:nvSpPr>
        <p:spPr>
          <a:xfrm>
            <a:off x="0" y="0"/>
            <a:ext cx="9144000" cy="6858000"/>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76" name="Shape 76"/>
          <p:cNvSpPr/>
          <p:nvPr/>
        </p:nvSpPr>
        <p:spPr>
          <a:xfrm>
            <a:off x="91440" y="101600"/>
            <a:ext cx="8961120" cy="6664959"/>
          </a:xfrm>
          <a:prstGeom prst="roundRect">
            <a:avLst>
              <a:gd fmla="val 1735" name="adj"/>
            </a:avLst>
          </a:prstGeom>
          <a:blipFill rotWithShape="1">
            <a:blip r:embed="rId2">
              <a:alphaModFix/>
            </a:blip>
            <a:tile algn="tl" flip="none" tx="0" sx="100000" ty="0" sy="100000"/>
          </a:blip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77" name="Shape 77"/>
          <p:cNvSpPr txBox="1"/>
          <p:nvPr>
            <p:ph idx="1" type="body"/>
          </p:nvPr>
        </p:nvSpPr>
        <p:spPr>
          <a:xfrm>
            <a:off x="3886200" y="685800"/>
            <a:ext cx="4572000" cy="525780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8" name="Shape 7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9" name="Shape 7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80" name="Shape 8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
        <p:nvSpPr>
          <p:cNvPr id="81" name="Shape 81"/>
          <p:cNvSpPr/>
          <p:nvPr/>
        </p:nvSpPr>
        <p:spPr>
          <a:xfrm>
            <a:off x="560033" y="1505712"/>
            <a:ext cx="2716565" cy="3523488"/>
          </a:xfrm>
          <a:prstGeom prst="rect">
            <a:avLst/>
          </a:prstGeom>
          <a:solidFill>
            <a:srgbClr val="FFFFFF">
              <a:alpha val="82745"/>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82" name="Shape 82"/>
          <p:cNvSpPr/>
          <p:nvPr/>
        </p:nvSpPr>
        <p:spPr>
          <a:xfrm>
            <a:off x="676689" y="1642472"/>
            <a:ext cx="2483254" cy="3234328"/>
          </a:xfrm>
          <a:prstGeom prst="rect">
            <a:avLst/>
          </a:prstGeom>
          <a:solidFill>
            <a:srgbClr val="FFFFFF"/>
          </a:solidFill>
          <a:ln cap="flat" cmpd="dbl" w="9525">
            <a:solidFill>
              <a:srgbClr val="872828"/>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83" name="Shape 83"/>
          <p:cNvSpPr txBox="1"/>
          <p:nvPr>
            <p:ph idx="2" type="body"/>
          </p:nvPr>
        </p:nvSpPr>
        <p:spPr>
          <a:xfrm>
            <a:off x="769000" y="2971800"/>
            <a:ext cx="2298633" cy="1752600"/>
          </a:xfrm>
          <a:prstGeom prst="rect">
            <a:avLst/>
          </a:prstGeom>
          <a:noFill/>
          <a:ln>
            <a:noFill/>
          </a:ln>
        </p:spPr>
        <p:txBody>
          <a:bodyPr anchorCtr="0" anchor="t" bIns="91425" lIns="91425" rIns="91425" tIns="91425"/>
          <a:lstStyle>
            <a:lvl1pPr indent="0" lvl="0" marL="0" rtl="0">
              <a:spcBef>
                <a:spcPts val="400"/>
              </a:spcBef>
              <a:buClr>
                <a:srgbClr val="5A1A1B"/>
              </a:buClr>
              <a:buFont typeface="Questrial"/>
              <a:buNone/>
              <a:defRPr/>
            </a:lvl1pPr>
            <a:lvl2pPr indent="0" lvl="1" marL="457200" rtl="0">
              <a:spcBef>
                <a:spcPts val="0"/>
              </a:spcBef>
              <a:buFont typeface="Questrial"/>
              <a:buNone/>
              <a:defRPr/>
            </a:lvl2pPr>
            <a:lvl3pPr indent="0" lvl="2" marL="914400" rtl="0">
              <a:spcBef>
                <a:spcPts val="0"/>
              </a:spcBef>
              <a:buFont typeface="Questrial"/>
              <a:buNone/>
              <a:defRPr/>
            </a:lvl3pPr>
            <a:lvl4pPr indent="0" lvl="3" marL="1371600" rtl="0">
              <a:spcBef>
                <a:spcPts val="0"/>
              </a:spcBef>
              <a:buFont typeface="Questrial"/>
              <a:buNone/>
              <a:defRPr/>
            </a:lvl4pPr>
            <a:lvl5pPr indent="0" lvl="4" marL="1828800" rtl="0">
              <a:spcBef>
                <a:spcPts val="0"/>
              </a:spcBef>
              <a:buFont typeface="Questrial"/>
              <a:buNone/>
              <a:defRPr/>
            </a:lvl5pPr>
            <a:lvl6pPr indent="0" lvl="5" marL="2286000" rtl="0">
              <a:spcBef>
                <a:spcPts val="0"/>
              </a:spcBef>
              <a:buFont typeface="Questrial"/>
              <a:buNone/>
              <a:defRPr/>
            </a:lvl6pPr>
            <a:lvl7pPr indent="0" lvl="6" marL="2743200" rtl="0">
              <a:spcBef>
                <a:spcPts val="0"/>
              </a:spcBef>
              <a:buFont typeface="Questrial"/>
              <a:buNone/>
              <a:defRPr/>
            </a:lvl7pPr>
            <a:lvl8pPr indent="0" lvl="7" marL="3200400" rtl="0">
              <a:spcBef>
                <a:spcPts val="0"/>
              </a:spcBef>
              <a:buFont typeface="Questrial"/>
              <a:buNone/>
              <a:defRPr/>
            </a:lvl8pPr>
            <a:lvl9pPr indent="0" lvl="8" marL="3657600" rtl="0">
              <a:spcBef>
                <a:spcPts val="0"/>
              </a:spcBef>
              <a:buFont typeface="Questrial"/>
              <a:buNone/>
              <a:defRPr/>
            </a:lvl9pPr>
          </a:lstStyle>
          <a:p/>
        </p:txBody>
      </p:sp>
      <p:sp>
        <p:nvSpPr>
          <p:cNvPr id="84" name="Shape 84"/>
          <p:cNvSpPr txBox="1"/>
          <p:nvPr>
            <p:ph type="title"/>
          </p:nvPr>
        </p:nvSpPr>
        <p:spPr>
          <a:xfrm>
            <a:off x="769000" y="1734311"/>
            <a:ext cx="2298633" cy="119161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85" name="Shape 85"/>
        <p:cNvGrpSpPr/>
        <p:nvPr/>
      </p:nvGrpSpPr>
      <p:grpSpPr>
        <a:xfrm>
          <a:off x="0" y="0"/>
          <a:ext cx="0" cy="0"/>
          <a:chOff x="0" y="0"/>
          <a:chExt cx="0" cy="0"/>
        </a:xfrm>
      </p:grpSpPr>
      <p:sp>
        <p:nvSpPr>
          <p:cNvPr id="86" name="Shape 86"/>
          <p:cNvSpPr/>
          <p:nvPr/>
        </p:nvSpPr>
        <p:spPr>
          <a:xfrm>
            <a:off x="0" y="0"/>
            <a:ext cx="9144000" cy="6858000"/>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87" name="Shape 87"/>
          <p:cNvSpPr/>
          <p:nvPr/>
        </p:nvSpPr>
        <p:spPr>
          <a:xfrm>
            <a:off x="91440" y="101600"/>
            <a:ext cx="8961120" cy="6664959"/>
          </a:xfrm>
          <a:prstGeom prst="roundRect">
            <a:avLst>
              <a:gd fmla="val 1735" name="adj"/>
            </a:avLst>
          </a:prstGeom>
          <a:blipFill rotWithShape="1">
            <a:blip r:embed="rId2">
              <a:alphaModFix/>
            </a:blip>
            <a:tile algn="tl" flip="none" tx="0" sx="100000" ty="0" sy="100000"/>
          </a:blip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88" name="Shape 88"/>
          <p:cNvSpPr/>
          <p:nvPr>
            <p:ph idx="2" type="pic"/>
          </p:nvPr>
        </p:nvSpPr>
        <p:spPr>
          <a:xfrm>
            <a:off x="685800" y="621437"/>
            <a:ext cx="7772400" cy="4331564"/>
          </a:xfrm>
          <a:prstGeom prst="rect">
            <a:avLst/>
          </a:prstGeom>
          <a:solidFill>
            <a:schemeClr val="lt2"/>
          </a:solidFill>
          <a:ln>
            <a:noFill/>
          </a:ln>
        </p:spPr>
      </p:sp>
      <p:sp>
        <p:nvSpPr>
          <p:cNvPr id="89" name="Shape 8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90" name="Shape 9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
        <p:nvSpPr>
          <p:cNvPr id="91" name="Shape 91"/>
          <p:cNvSpPr/>
          <p:nvPr/>
        </p:nvSpPr>
        <p:spPr>
          <a:xfrm>
            <a:off x="685800" y="4953000"/>
            <a:ext cx="7772400" cy="1371599"/>
          </a:xfrm>
          <a:prstGeom prst="rect">
            <a:avLst/>
          </a:prstGeom>
          <a:solidFill>
            <a:srgbClr val="FFFFFF">
              <a:alpha val="82745"/>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2" name="Shape 92"/>
          <p:cNvSpPr/>
          <p:nvPr/>
        </p:nvSpPr>
        <p:spPr>
          <a:xfrm>
            <a:off x="761999" y="5029200"/>
            <a:ext cx="7600765" cy="1202923"/>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3" name="Shape 9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94" name="Shape 94"/>
          <p:cNvSpPr/>
          <p:nvPr/>
        </p:nvSpPr>
        <p:spPr>
          <a:xfrm>
            <a:off x="914400" y="5638800"/>
            <a:ext cx="7328513" cy="451695"/>
          </a:xfrm>
          <a:prstGeom prst="rect">
            <a:avLst/>
          </a:prstGeom>
          <a:solidFill>
            <a:schemeClr val="accent1"/>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5" name="Shape 95"/>
          <p:cNvSpPr/>
          <p:nvPr/>
        </p:nvSpPr>
        <p:spPr>
          <a:xfrm>
            <a:off x="605589" y="5074919"/>
            <a:ext cx="7946135" cy="109727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6" name="Shape 96"/>
          <p:cNvSpPr txBox="1"/>
          <p:nvPr>
            <p:ph idx="1" type="body"/>
          </p:nvPr>
        </p:nvSpPr>
        <p:spPr>
          <a:xfrm>
            <a:off x="956288" y="5656555"/>
            <a:ext cx="7244735" cy="401714"/>
          </a:xfrm>
          <a:prstGeom prst="rect">
            <a:avLst/>
          </a:prstGeom>
          <a:noFill/>
          <a:ln>
            <a:noFill/>
          </a:ln>
        </p:spPr>
        <p:txBody>
          <a:bodyPr anchorCtr="0" anchor="ctr" bIns="91425" lIns="91425" rIns="91425" tIns="91425"/>
          <a:lstStyle>
            <a:lvl1pPr indent="0" lvl="0" marL="0" rtl="0" algn="ctr">
              <a:spcBef>
                <a:spcPts val="0"/>
              </a:spcBef>
              <a:buClr>
                <a:srgbClr val="FFFFFF"/>
              </a:buClr>
              <a:buFont typeface="Questrial"/>
              <a:buNone/>
              <a:defRPr/>
            </a:lvl1pPr>
            <a:lvl2pPr indent="0" lvl="1" marL="457200" rtl="0">
              <a:spcBef>
                <a:spcPts val="0"/>
              </a:spcBef>
              <a:buFont typeface="Questrial"/>
              <a:buNone/>
              <a:defRPr/>
            </a:lvl2pPr>
            <a:lvl3pPr indent="0" lvl="2" marL="914400" rtl="0">
              <a:spcBef>
                <a:spcPts val="0"/>
              </a:spcBef>
              <a:buFont typeface="Questrial"/>
              <a:buNone/>
              <a:defRPr/>
            </a:lvl3pPr>
            <a:lvl4pPr indent="0" lvl="3" marL="1371600" rtl="0">
              <a:spcBef>
                <a:spcPts val="0"/>
              </a:spcBef>
              <a:buFont typeface="Questrial"/>
              <a:buNone/>
              <a:defRPr/>
            </a:lvl4pPr>
            <a:lvl5pPr indent="0" lvl="4" marL="1828800" rtl="0">
              <a:spcBef>
                <a:spcPts val="0"/>
              </a:spcBef>
              <a:buFont typeface="Questrial"/>
              <a:buNone/>
              <a:defRPr/>
            </a:lvl5pPr>
            <a:lvl6pPr indent="0" lvl="5" marL="2286000" rtl="0">
              <a:spcBef>
                <a:spcPts val="0"/>
              </a:spcBef>
              <a:buFont typeface="Questrial"/>
              <a:buNone/>
              <a:defRPr/>
            </a:lvl6pPr>
            <a:lvl7pPr indent="0" lvl="6" marL="2743200" rtl="0">
              <a:spcBef>
                <a:spcPts val="0"/>
              </a:spcBef>
              <a:buFont typeface="Questrial"/>
              <a:buNone/>
              <a:defRPr/>
            </a:lvl7pPr>
            <a:lvl8pPr indent="0" lvl="7" marL="3200400" rtl="0">
              <a:spcBef>
                <a:spcPts val="0"/>
              </a:spcBef>
              <a:buFont typeface="Questrial"/>
              <a:buNone/>
              <a:defRPr/>
            </a:lvl8pPr>
            <a:lvl9pPr indent="0" lvl="8" marL="3657600" rtl="0">
              <a:spcBef>
                <a:spcPts val="0"/>
              </a:spcBef>
              <a:buFont typeface="Questrial"/>
              <a:buNone/>
              <a:defRPr/>
            </a:lvl9pPr>
          </a:lstStyle>
          <a:p/>
        </p:txBody>
      </p:sp>
      <p:sp>
        <p:nvSpPr>
          <p:cNvPr id="97" name="Shape 97"/>
          <p:cNvSpPr txBox="1"/>
          <p:nvPr>
            <p:ph type="title"/>
          </p:nvPr>
        </p:nvSpPr>
        <p:spPr>
          <a:xfrm>
            <a:off x="914400" y="5105400"/>
            <a:ext cx="7328513" cy="523043"/>
          </a:xfrm>
          <a:prstGeom prst="rect">
            <a:avLst/>
          </a:prstGeom>
          <a:noFill/>
          <a:ln>
            <a:noFill/>
          </a:ln>
        </p:spPr>
        <p:txBody>
          <a:bodyPr anchorCtr="0" anchor="ctr" bIns="91425" lIns="91425" rIns="91425" tIns="91425"/>
          <a:lstStyle>
            <a:lvl1pPr lvl="0" rtl="0" algn="ctr">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00.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tile algn="tl" flip="none" tx="0" sx="100000" ty="0" sy="100000"/>
        </a:blipFill>
      </p:bgPr>
    </p:bg>
    <p:spTree>
      <p:nvGrpSpPr>
        <p:cNvPr id="5" name="Shape 5"/>
        <p:cNvGrpSpPr/>
        <p:nvPr/>
      </p:nvGrpSpPr>
      <p:grpSpPr>
        <a:xfrm>
          <a:off x="0" y="0"/>
          <a:ext cx="0" cy="0"/>
          <a:chOff x="0" y="0"/>
          <a:chExt cx="0" cy="0"/>
        </a:xfrm>
      </p:grpSpPr>
      <p:sp>
        <p:nvSpPr>
          <p:cNvPr id="6" name="Shape 6"/>
          <p:cNvSpPr/>
          <p:nvPr/>
        </p:nvSpPr>
        <p:spPr>
          <a:xfrm>
            <a:off x="0" y="0"/>
            <a:ext cx="9144000" cy="6858000"/>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7" name="Shape 7"/>
          <p:cNvSpPr/>
          <p:nvPr/>
        </p:nvSpPr>
        <p:spPr>
          <a:xfrm>
            <a:off x="91440" y="101600"/>
            <a:ext cx="8961120" cy="6664959"/>
          </a:xfrm>
          <a:prstGeom prst="roundRect">
            <a:avLst>
              <a:gd fmla="val 1735" name="adj"/>
            </a:avLst>
          </a:prstGeom>
          <a:blipFill rotWithShape="1">
            <a:blip r:embed="rId1">
              <a:alphaModFix/>
            </a:blip>
            <a:tile algn="tl" flip="none" tx="0" sx="100000" ty="0" sy="100000"/>
          </a:blip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8" name="Shape 8"/>
          <p:cNvSpPr txBox="1"/>
          <p:nvPr>
            <p:ph idx="1" type="body"/>
          </p:nvPr>
        </p:nvSpPr>
        <p:spPr>
          <a:xfrm>
            <a:off x="457200" y="1752600"/>
            <a:ext cx="8229600" cy="4373563"/>
          </a:xfrm>
          <a:prstGeom prst="rect">
            <a:avLst/>
          </a:prstGeom>
          <a:noFill/>
          <a:ln>
            <a:noFill/>
          </a:ln>
        </p:spPr>
        <p:txBody>
          <a:bodyPr anchorCtr="0" anchor="t" bIns="91425" lIns="91425" rIns="91425" tIns="91425"/>
          <a:lstStyle>
            <a:lvl1pPr indent="-76200" lvl="0" marL="342900" marR="0" rtl="0" algn="l">
              <a:spcBef>
                <a:spcPts val="480"/>
              </a:spcBef>
              <a:buClr>
                <a:schemeClr val="accent1"/>
              </a:buClr>
              <a:buFont typeface="Arial"/>
              <a:buChar char="•"/>
              <a:defRPr/>
            </a:lvl1pPr>
            <a:lvl2pPr indent="-106680" lvl="1" marL="640080" marR="0" rtl="0" algn="l">
              <a:spcBef>
                <a:spcPts val="400"/>
              </a:spcBef>
              <a:buClr>
                <a:schemeClr val="accent2"/>
              </a:buClr>
              <a:buFont typeface="Arial"/>
              <a:buChar char="•"/>
              <a:defRPr/>
            </a:lvl2pPr>
            <a:lvl3pPr indent="-114300" lvl="2" marL="914400" marR="0" rtl="0" algn="l">
              <a:spcBef>
                <a:spcPts val="360"/>
              </a:spcBef>
              <a:buClr>
                <a:schemeClr val="accent3"/>
              </a:buClr>
              <a:buFont typeface="Arial"/>
              <a:buChar char="•"/>
              <a:defRPr/>
            </a:lvl3pPr>
            <a:lvl4pPr indent="-137160" lvl="3" marL="1280160" marR="0" rtl="0" algn="l">
              <a:spcBef>
                <a:spcPts val="320"/>
              </a:spcBef>
              <a:buClr>
                <a:schemeClr val="accent4"/>
              </a:buClr>
              <a:buFont typeface="Arial"/>
              <a:buChar char="•"/>
              <a:defRPr/>
            </a:lvl4pPr>
            <a:lvl5pPr indent="-132080" lvl="4" marL="1554480" marR="0" rtl="0" algn="l">
              <a:spcBef>
                <a:spcPts val="320"/>
              </a:spcBef>
              <a:buClr>
                <a:schemeClr val="accent5"/>
              </a:buClr>
              <a:buFont typeface="Arial"/>
              <a:buChar char="•"/>
              <a:defRPr/>
            </a:lvl5pPr>
            <a:lvl6pPr indent="-99060" lvl="5" marL="1737360" marR="0" rtl="0" algn="l">
              <a:spcBef>
                <a:spcPts val="280"/>
              </a:spcBef>
              <a:buClr>
                <a:schemeClr val="accent1"/>
              </a:buClr>
              <a:buFont typeface="Arial"/>
              <a:buChar char="•"/>
              <a:defRPr/>
            </a:lvl6pPr>
            <a:lvl7pPr indent="-93979" lvl="6" marL="2011679" marR="0" rtl="0" algn="l">
              <a:spcBef>
                <a:spcPts val="280"/>
              </a:spcBef>
              <a:buClr>
                <a:schemeClr val="accent2"/>
              </a:buClr>
              <a:buFont typeface="Arial"/>
              <a:buChar char="•"/>
              <a:defRPr/>
            </a:lvl7pPr>
            <a:lvl8pPr indent="-99060" lvl="7" marL="2194560" marR="0" rtl="0" algn="l">
              <a:spcBef>
                <a:spcPts val="280"/>
              </a:spcBef>
              <a:buClr>
                <a:schemeClr val="accent3"/>
              </a:buClr>
              <a:buFont typeface="Arial"/>
              <a:buChar char="•"/>
              <a:defRPr/>
            </a:lvl8pPr>
            <a:lvl9pPr indent="-104139" lvl="8" marL="2377440" marR="0" rtl="0" algn="l">
              <a:spcBef>
                <a:spcPts val="280"/>
              </a:spcBef>
              <a:buClr>
                <a:schemeClr val="accent4"/>
              </a:buClr>
              <a:buFont typeface="Arial"/>
              <a:buChar char="•"/>
              <a:defRPr/>
            </a:lvl9pPr>
          </a:lstStyle>
          <a:p/>
        </p:txBody>
      </p:sp>
      <p:sp>
        <p:nvSpPr>
          <p:cNvPr id="9" name="Shape 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0" name="Shape 1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1" name="Shape 1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Clr>
                <a:schemeClr val="dk2"/>
              </a:buClr>
              <a:buSzPct val="25000"/>
              <a:buFont typeface="Questrial"/>
              <a:buNone/>
            </a:pPr>
            <a:fld id="{00000000-1234-1234-1234-123412341234}" type="slidenum">
              <a:rPr b="0" i="0" lang="en-US" sz="1200" u="none" cap="none" strike="noStrike">
                <a:solidFill>
                  <a:schemeClr val="dk2"/>
                </a:solidFill>
                <a:latin typeface="Questrial"/>
                <a:ea typeface="Questrial"/>
                <a:cs typeface="Questrial"/>
                <a:sym typeface="Questrial"/>
              </a:rPr>
              <a:t>‹#›</a:t>
            </a:fld>
          </a:p>
        </p:txBody>
      </p:sp>
      <p:sp>
        <p:nvSpPr>
          <p:cNvPr id="12" name="Shape 12"/>
          <p:cNvSpPr/>
          <p:nvPr/>
        </p:nvSpPr>
        <p:spPr>
          <a:xfrm>
            <a:off x="274319" y="278165"/>
            <a:ext cx="8595359" cy="1325880"/>
          </a:xfrm>
          <a:prstGeom prst="rect">
            <a:avLst/>
          </a:prstGeom>
          <a:solidFill>
            <a:srgbClr val="FFFFFF">
              <a:alpha val="82745"/>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Questrial"/>
              <a:ea typeface="Questrial"/>
              <a:cs typeface="Questrial"/>
              <a:sym typeface="Questrial"/>
            </a:endParaRPr>
          </a:p>
        </p:txBody>
      </p:sp>
      <p:sp>
        <p:nvSpPr>
          <p:cNvPr id="13" name="Shape 13"/>
          <p:cNvSpPr/>
          <p:nvPr/>
        </p:nvSpPr>
        <p:spPr>
          <a:xfrm>
            <a:off x="372862" y="372862"/>
            <a:ext cx="8380519" cy="1118587"/>
          </a:xfrm>
          <a:prstGeom prst="rect">
            <a:avLst/>
          </a:prstGeom>
          <a:solidFill>
            <a:srgbClr val="FFFFFF"/>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 name="Shape 14"/>
          <p:cNvSpPr txBox="1"/>
          <p:nvPr>
            <p:ph type="title"/>
          </p:nvPr>
        </p:nvSpPr>
        <p:spPr>
          <a:xfrm>
            <a:off x="426127" y="408371"/>
            <a:ext cx="8260672" cy="1039426"/>
          </a:xfrm>
          <a:prstGeom prst="rect">
            <a:avLst/>
          </a:prstGeom>
          <a:noFill/>
          <a:ln>
            <a:noFill/>
          </a:ln>
        </p:spPr>
        <p:txBody>
          <a:bodyPr anchorCtr="0" anchor="ctr" bIns="91425" lIns="91425" rIns="91425" tIns="91425"/>
          <a:lstStyle>
            <a:lvl1pPr indent="0" lvl="0" marL="0" marR="0" rtl="0" algn="ctr">
              <a:spcBef>
                <a:spcPts val="0"/>
              </a:spcBef>
              <a:buClr>
                <a:srgbClr val="872828"/>
              </a:buClr>
              <a:buFont typeface="Quattrocento"/>
              <a:buNone/>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0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0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0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05.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 Id="rId3" Type="http://schemas.openxmlformats.org/officeDocument/2006/relationships/image" Target="../media/image06.jp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0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ctrTitle"/>
          </p:nvPr>
        </p:nvSpPr>
        <p:spPr>
          <a:xfrm>
            <a:off x="604700" y="3227024"/>
            <a:ext cx="6629400" cy="1000200"/>
          </a:xfrm>
          <a:prstGeom prst="rect">
            <a:avLst/>
          </a:prstGeom>
        </p:spPr>
        <p:txBody>
          <a:bodyPr anchorCtr="0" anchor="b" bIns="91425" lIns="91425" rIns="91425" tIns="91425">
            <a:noAutofit/>
          </a:bodyPr>
          <a:lstStyle/>
          <a:p>
            <a:pPr lvl="0">
              <a:spcBef>
                <a:spcPts val="0"/>
              </a:spcBef>
              <a:buNone/>
            </a:pPr>
            <a:r>
              <a:rPr lang="en-US" sz="3500">
                <a:solidFill>
                  <a:srgbClr val="872828"/>
                </a:solidFill>
                <a:latin typeface="Quattrocento"/>
                <a:ea typeface="Quattrocento"/>
                <a:cs typeface="Quattrocento"/>
                <a:sym typeface="Quattrocento"/>
              </a:rPr>
              <a:t>PULMONARY REVIEW</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sp>
        <p:nvSpPr>
          <p:cNvPr id="171" name="Shape 171"/>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CLINICAL NOTE</a:t>
            </a:r>
          </a:p>
        </p:txBody>
      </p:sp>
      <p:sp>
        <p:nvSpPr>
          <p:cNvPr id="172" name="Shape 172"/>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Oxygen diffusion is impaired by any process that decreases the oxygen pressure gradient (e.g., high altitude), decreases the surface area (e.g., emphysema), or increases the diffusion distance (e.g., pulmonary fibrosis)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sp>
        <p:nvSpPr>
          <p:cNvPr id="177" name="Shape 177"/>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CLINICAL NOTE</a:t>
            </a:r>
          </a:p>
        </p:txBody>
      </p:sp>
      <p:sp>
        <p:nvSpPr>
          <p:cNvPr id="178" name="Shape 178"/>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Pathophysiological mechanisms that reduce diffusing capacity</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(1) increased thickness of the membrane in restrictive diseases (e.g., pulmonary fibrosis, silicosis)</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(2) collapse of alveoli and lung segments (atelectasis) which decreases surface area (e.g., bed rest after surgery)</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(3) Poor lung compliance, reducing ventilation (e.g., silicosis)</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(4) destruction of alveolar units, decreases surface area (e.g., emphysema)</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x="0" y="0"/>
          <a:ext cx="0" cy="0"/>
          <a:chOff x="0" y="0"/>
          <a:chExt cx="0" cy="0"/>
        </a:xfrm>
      </p:grpSpPr>
      <p:sp>
        <p:nvSpPr>
          <p:cNvPr id="183" name="Shape 183"/>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ZONES OF BLOOD FLOW</a:t>
            </a:r>
          </a:p>
        </p:txBody>
      </p:sp>
      <p:pic>
        <p:nvPicPr>
          <p:cNvPr id="184" name="Shape 184"/>
          <p:cNvPicPr preferRelativeResize="0"/>
          <p:nvPr>
            <p:ph idx="1" type="body"/>
          </p:nvPr>
        </p:nvPicPr>
        <p:blipFill rotWithShape="1">
          <a:blip r:embed="rId3">
            <a:alphaModFix/>
          </a:blip>
          <a:srcRect b="0" l="0" r="0" t="0"/>
          <a:stretch/>
        </p:blipFill>
        <p:spPr>
          <a:xfrm>
            <a:off x="1037808" y="1752600"/>
            <a:ext cx="7068383" cy="4373563"/>
          </a:xfrm>
          <a:prstGeom prst="rect">
            <a:avLst/>
          </a:prstGeom>
          <a:noFill/>
          <a:ln>
            <a:noFill/>
          </a:ln>
        </p:spPr>
      </p:pic>
      <p:sp>
        <p:nvSpPr>
          <p:cNvPr id="185" name="Shape 185"/>
          <p:cNvSpPr txBox="1"/>
          <p:nvPr/>
        </p:nvSpPr>
        <p:spPr>
          <a:xfrm>
            <a:off x="457968" y="6232732"/>
            <a:ext cx="8686032" cy="36933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Merriweather"/>
              <a:buNone/>
            </a:pPr>
            <a:r>
              <a:rPr b="0" i="0" lang="en-US" sz="1600" u="none" cap="none" strike="noStrike">
                <a:solidFill>
                  <a:srgbClr val="000000"/>
                </a:solidFill>
                <a:latin typeface="Merriweather"/>
                <a:ea typeface="Merriweather"/>
                <a:cs typeface="Merriweather"/>
                <a:sym typeface="Merriweather"/>
              </a:rPr>
              <a:t>Zone 1 conditions occur in severe hemorrhage and during positive pressure ventilation</a:t>
            </a:r>
          </a:p>
        </p:txBody>
      </p:sp>
      <p:sp>
        <p:nvSpPr>
          <p:cNvPr id="186" name="Shape 186"/>
          <p:cNvSpPr txBox="1"/>
          <p:nvPr/>
        </p:nvSpPr>
        <p:spPr>
          <a:xfrm>
            <a:off x="5945519" y="3842266"/>
            <a:ext cx="2520434" cy="36933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Merriweather"/>
              <a:buNone/>
            </a:pPr>
            <a:r>
              <a:rPr b="0" i="0" lang="en-US" sz="1800" u="none" cap="none" strike="noStrike">
                <a:solidFill>
                  <a:srgbClr val="000000"/>
                </a:solidFill>
                <a:latin typeface="Merriweather"/>
                <a:ea typeface="Merriweather"/>
                <a:cs typeface="Merriweather"/>
                <a:sym typeface="Merriweather"/>
              </a:rPr>
              <a:t>No flow during diastole</a:t>
            </a:r>
          </a:p>
        </p:txBody>
      </p:sp>
      <p:sp>
        <p:nvSpPr>
          <p:cNvPr id="187" name="Shape 187"/>
          <p:cNvSpPr txBox="1"/>
          <p:nvPr/>
        </p:nvSpPr>
        <p:spPr>
          <a:xfrm>
            <a:off x="5943598" y="5225532"/>
            <a:ext cx="2482025" cy="36933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Merriweather"/>
              <a:buNone/>
            </a:pPr>
            <a:r>
              <a:rPr b="0" i="0" lang="en-US" sz="1800" u="none" cap="none" strike="noStrike">
                <a:solidFill>
                  <a:srgbClr val="000000"/>
                </a:solidFill>
                <a:latin typeface="Merriweather"/>
                <a:ea typeface="Merriweather"/>
                <a:cs typeface="Merriweather"/>
                <a:sym typeface="Merriweather"/>
              </a:rPr>
              <a:t>Continuous blood flow</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CLINICAL NOTE</a:t>
            </a:r>
          </a:p>
        </p:txBody>
      </p:sp>
      <p:sp>
        <p:nvSpPr>
          <p:cNvPr id="193" name="Shape 193"/>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lnSpc>
                <a:spcPct val="80000"/>
              </a:lnSpc>
              <a:spcBef>
                <a:spcPts val="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Zone 3 conditions are exploited during cardiac monitoring</a:t>
            </a:r>
          </a:p>
          <a:p>
            <a:pPr indent="-228600" lvl="0" marL="342900" marR="0" rtl="0" algn="l">
              <a:lnSpc>
                <a:spcPct val="80000"/>
              </a:lnSpc>
              <a:spcBef>
                <a:spcPts val="444"/>
              </a:spcBef>
              <a:buClr>
                <a:schemeClr val="accent1"/>
              </a:buClr>
              <a:buSzPct val="100909"/>
              <a:buFont typeface="Arial"/>
              <a:buNone/>
            </a:pPr>
            <a:r>
              <a:t/>
            </a:r>
            <a:endParaRPr b="0" i="0" sz="2200" u="none" cap="none" strike="noStrike">
              <a:solidFill>
                <a:schemeClr val="dk2"/>
              </a:solidFill>
              <a:latin typeface="Questrial"/>
              <a:ea typeface="Questrial"/>
              <a:cs typeface="Questrial"/>
              <a:sym typeface="Questrial"/>
            </a:endParaRPr>
          </a:p>
          <a:p>
            <a:pPr indent="-228600" lvl="0" marL="342900" marR="0" rtl="0" algn="l">
              <a:lnSpc>
                <a:spcPct val="8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Swan-Ganz or pulmonary artery catheter is inserted through central vein, advanced to the pulmonary artery, inflate a balloon at the tip wedges it into a branch of the pulmonary artery (recall this blood is heading to the left atrium and left ventricle).</a:t>
            </a:r>
          </a:p>
          <a:p>
            <a:pPr indent="-228600" lvl="0" marL="342900" marR="0" rtl="0" algn="l">
              <a:lnSpc>
                <a:spcPct val="80000"/>
              </a:lnSpc>
              <a:spcBef>
                <a:spcPts val="444"/>
              </a:spcBef>
              <a:buClr>
                <a:schemeClr val="accent1"/>
              </a:buClr>
              <a:buSzPct val="100909"/>
              <a:buFont typeface="Arial"/>
              <a:buNone/>
            </a:pPr>
            <a:r>
              <a:t/>
            </a:r>
            <a:endParaRPr b="0" i="0" sz="2200" u="none" cap="none" strike="noStrike">
              <a:solidFill>
                <a:schemeClr val="dk2"/>
              </a:solidFill>
              <a:latin typeface="Questrial"/>
              <a:ea typeface="Questrial"/>
              <a:cs typeface="Questrial"/>
              <a:sym typeface="Questrial"/>
            </a:endParaRPr>
          </a:p>
          <a:p>
            <a:pPr indent="-228600" lvl="0" marL="342900" marR="0" rtl="0" algn="l">
              <a:lnSpc>
                <a:spcPct val="8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When the balloon is inflated, the pulmonary artery occlusion pressure or “wedge pressure” is obtained.  Indirect measure of left-ventricular end-diastolic pressure (LVEDP). LVEDP indirect measure of left-ventricular volume (thus cardiac performance and volume status) </a:t>
            </a:r>
          </a:p>
          <a:p>
            <a:pPr indent="-228600" lvl="0" marL="342900" marR="0" rtl="0" algn="l">
              <a:lnSpc>
                <a:spcPct val="80000"/>
              </a:lnSpc>
              <a:spcBef>
                <a:spcPts val="444"/>
              </a:spcBef>
              <a:buClr>
                <a:schemeClr val="accent1"/>
              </a:buClr>
              <a:buSzPct val="100909"/>
              <a:buFont typeface="Arial"/>
              <a:buNone/>
            </a:pPr>
            <a:r>
              <a:t/>
            </a:r>
            <a:endParaRPr b="0" i="0" sz="2200" u="none" cap="none" strike="noStrike">
              <a:solidFill>
                <a:schemeClr val="dk2"/>
              </a:solidFill>
              <a:latin typeface="Questrial"/>
              <a:ea typeface="Questrial"/>
              <a:cs typeface="Questrial"/>
              <a:sym typeface="Quest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VENTILATION-PERFUSION (V/Q) MATCHING</a:t>
            </a:r>
          </a:p>
        </p:txBody>
      </p:sp>
      <p:pic>
        <p:nvPicPr>
          <p:cNvPr id="199" name="Shape 199"/>
          <p:cNvPicPr preferRelativeResize="0"/>
          <p:nvPr>
            <p:ph idx="1" type="body"/>
          </p:nvPr>
        </p:nvPicPr>
        <p:blipFill rotWithShape="1">
          <a:blip r:embed="rId3">
            <a:alphaModFix/>
          </a:blip>
          <a:srcRect b="0" l="0" r="0" t="0"/>
          <a:stretch/>
        </p:blipFill>
        <p:spPr>
          <a:xfrm>
            <a:off x="465368" y="1752600"/>
            <a:ext cx="8213263" cy="437356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sp>
        <p:nvSpPr>
          <p:cNvPr id="204" name="Shape 204"/>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1. MECHANISMS OF MAINTAINING V/Q MATCHING</a:t>
            </a:r>
          </a:p>
        </p:txBody>
      </p:sp>
      <p:sp>
        <p:nvSpPr>
          <p:cNvPr id="205" name="Shape 205"/>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Optimal matching achieved by hypoxia-induced vasoconstriction and by changes in response to exercise</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Hypoxia-induced vasoconstriction</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In most capillary beds, hypoxia stimulates vasodilation, in the pulmonary system, stimulates vasoconstriction of pulmonary arterioles, prevents perfusion of under-ventilated lung regions</a:t>
            </a:r>
          </a:p>
          <a:p>
            <a:pPr indent="-233680" lvl="1" marL="640080" marR="0" rtl="0" algn="l">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Mechanism best illustrated in fetal lungs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PATHOLOGY NOTE</a:t>
            </a:r>
          </a:p>
        </p:txBody>
      </p:sp>
      <p:sp>
        <p:nvSpPr>
          <p:cNvPr id="211" name="Shape 211"/>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At high altitude, with low Po</a:t>
            </a:r>
            <a:r>
              <a:rPr b="0" baseline="-25000" i="0" lang="en-US" sz="2400" u="none" cap="none" strike="noStrike">
                <a:solidFill>
                  <a:schemeClr val="dk2"/>
                </a:solidFill>
                <a:latin typeface="Questrial"/>
                <a:ea typeface="Questrial"/>
                <a:cs typeface="Questrial"/>
                <a:sym typeface="Questrial"/>
              </a:rPr>
              <a:t>2 </a:t>
            </a:r>
            <a:r>
              <a:rPr b="0" i="0" lang="en-US" sz="2400" u="none" cap="none" strike="noStrike">
                <a:solidFill>
                  <a:schemeClr val="dk2"/>
                </a:solidFill>
                <a:latin typeface="Questrial"/>
                <a:ea typeface="Questrial"/>
                <a:cs typeface="Questrial"/>
                <a:sym typeface="Questrial"/>
              </a:rPr>
              <a:t>, pulmonary vasoconstriction becomes harmful, causing a global hypoxia-induced vasoconstriction</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This inhibits gas exchange and increases pulmonary vascular resistance, contributing to right-sided heart failure (cor pulmonale)</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5" name="Shape 215"/>
        <p:cNvGrpSpPr/>
        <p:nvPr/>
      </p:nvGrpSpPr>
      <p:grpSpPr>
        <a:xfrm>
          <a:off x="0" y="0"/>
          <a:ext cx="0" cy="0"/>
          <a:chOff x="0" y="0"/>
          <a:chExt cx="0" cy="0"/>
        </a:xfrm>
      </p:grpSpPr>
      <p:sp>
        <p:nvSpPr>
          <p:cNvPr id="216" name="Shape 216"/>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B. CHANGES WITH EXERCISE</a:t>
            </a:r>
          </a:p>
        </p:txBody>
      </p:sp>
      <p:sp>
        <p:nvSpPr>
          <p:cNvPr id="217" name="Shape 217"/>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At rest, 1/3 of pulmonary capillaries are open; opening of others (particularly in zone 1) occurs in exercise due to:</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Β</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-Mediated vasodilation (minor effect)</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Increased pulmonary artery blood pressure (major effect)</a:t>
            </a:r>
          </a:p>
          <a:p>
            <a:pPr indent="-233680" lvl="1" marL="640080" marR="0" rtl="0" algn="l">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During exercise, V and Q become more efficient because:</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(1) increased CO means more blood to underperfused lung apices</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(2) ventilation is increased in underventilated lung bases</a:t>
            </a:r>
          </a:p>
        </p:txBody>
      </p:sp>
      <p:sp>
        <p:nvSpPr>
          <p:cNvPr id="218" name="Shape 218"/>
          <p:cNvSpPr txBox="1"/>
          <p:nvPr/>
        </p:nvSpPr>
        <p:spPr>
          <a:xfrm>
            <a:off x="4343400" y="6019800"/>
            <a:ext cx="4452566" cy="36933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Merriweather"/>
              <a:buNone/>
            </a:pPr>
            <a:r>
              <a:rPr b="0" i="0" lang="en-US" sz="1800" u="none" cap="none" strike="noStrike">
                <a:solidFill>
                  <a:srgbClr val="000000"/>
                </a:solidFill>
                <a:latin typeface="Merriweather"/>
                <a:ea typeface="Merriweather"/>
                <a:cs typeface="Merriweather"/>
                <a:sym typeface="Merriweather"/>
              </a:rPr>
              <a:t>Note time in the capillary is very important</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x="0" y="0"/>
          <a:ext cx="0" cy="0"/>
          <a:chOff x="0" y="0"/>
          <a:chExt cx="0" cy="0"/>
        </a:xfrm>
      </p:grpSpPr>
      <p:sp>
        <p:nvSpPr>
          <p:cNvPr id="223" name="Shape 223"/>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C. SHUNTS</a:t>
            </a:r>
          </a:p>
        </p:txBody>
      </p:sp>
      <p:sp>
        <p:nvSpPr>
          <p:cNvPr id="224" name="Shape 224"/>
          <p:cNvSpPr txBox="1"/>
          <p:nvPr>
            <p:ph idx="1" type="body"/>
          </p:nvPr>
        </p:nvSpPr>
        <p:spPr>
          <a:xfrm>
            <a:off x="457200" y="1752600"/>
            <a:ext cx="8229600" cy="4098000"/>
          </a:xfrm>
          <a:prstGeom prst="rect">
            <a:avLst/>
          </a:prstGeom>
          <a:noFill/>
          <a:ln>
            <a:noFill/>
          </a:ln>
        </p:spPr>
        <p:txBody>
          <a:bodyPr anchorCtr="0" anchor="t" bIns="45700" lIns="91425" rIns="91425" tIns="45700">
            <a:noAutofit/>
          </a:bodyPr>
          <a:lstStyle/>
          <a:p>
            <a:pPr indent="-228600" lvl="0" marL="342900" marR="0" rtl="0" algn="l">
              <a:lnSpc>
                <a:spcPct val="80000"/>
              </a:lnSpc>
              <a:spcBef>
                <a:spcPts val="0"/>
              </a:spcBef>
              <a:buClr>
                <a:schemeClr val="accent1"/>
              </a:buClr>
              <a:buSzPct val="97619"/>
              <a:buFont typeface="Arial"/>
              <a:buChar char="•"/>
            </a:pPr>
            <a:r>
              <a:rPr b="0" i="0" lang="en-US" sz="2050" u="none" cap="none" strike="noStrike">
                <a:solidFill>
                  <a:schemeClr val="dk2"/>
                </a:solidFill>
                <a:latin typeface="Questrial"/>
                <a:ea typeface="Questrial"/>
                <a:cs typeface="Questrial"/>
                <a:sym typeface="Questrial"/>
              </a:rPr>
              <a:t>A shunt is defined as the blood that bypasses the lung, or that does not participate in gas exchange</a:t>
            </a:r>
          </a:p>
          <a:p>
            <a:pPr indent="-228600" lvl="0" marL="342900" marR="0" rtl="0" algn="l">
              <a:lnSpc>
                <a:spcPct val="80000"/>
              </a:lnSpc>
              <a:spcBef>
                <a:spcPts val="410"/>
              </a:spcBef>
              <a:buClr>
                <a:schemeClr val="accent1"/>
              </a:buClr>
              <a:buSzPct val="97619"/>
              <a:buFont typeface="Arial"/>
              <a:buChar char="•"/>
            </a:pPr>
            <a:r>
              <a:rPr b="0" i="0" lang="en-US" sz="2050" u="none" cap="none" strike="noStrike">
                <a:solidFill>
                  <a:schemeClr val="dk2"/>
                </a:solidFill>
                <a:latin typeface="Questrial"/>
                <a:ea typeface="Questrial"/>
                <a:cs typeface="Questrial"/>
                <a:sym typeface="Questrial"/>
              </a:rPr>
              <a:t>(1) physiologic shunt</a:t>
            </a:r>
          </a:p>
          <a:p>
            <a:pPr indent="-233680" lvl="1" marL="640080" marR="0" rtl="0" algn="l">
              <a:lnSpc>
                <a:spcPct val="8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Perfusion of non-ventilated lung portions</a:t>
            </a:r>
          </a:p>
          <a:p>
            <a:pPr indent="-233680" lvl="1" marL="640080" marR="0" rtl="0" algn="l">
              <a:lnSpc>
                <a:spcPct val="8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Bronchial arteries are part of the shunt, blood going to bronchial tissue does not travel to alveoli for gas exchange</a:t>
            </a:r>
          </a:p>
          <a:p>
            <a:pPr indent="-228600" lvl="0" marL="342900" marR="0" rtl="0" algn="l">
              <a:lnSpc>
                <a:spcPct val="80000"/>
              </a:lnSpc>
              <a:spcBef>
                <a:spcPts val="410"/>
              </a:spcBef>
              <a:buClr>
                <a:schemeClr val="accent1"/>
              </a:buClr>
              <a:buSzPct val="97619"/>
              <a:buFont typeface="Arial"/>
              <a:buChar char="•"/>
            </a:pPr>
            <a:r>
              <a:rPr b="0" i="0" lang="en-US" sz="2050" u="none" cap="none" strike="noStrike">
                <a:solidFill>
                  <a:schemeClr val="dk2"/>
                </a:solidFill>
                <a:latin typeface="Questrial"/>
                <a:ea typeface="Questrial"/>
                <a:cs typeface="Questrial"/>
                <a:sym typeface="Questrial"/>
              </a:rPr>
              <a:t>(2) anatomic shunt</a:t>
            </a:r>
          </a:p>
          <a:p>
            <a:pPr indent="-233680" lvl="1" marL="640080" marR="0" rtl="0" algn="l">
              <a:lnSpc>
                <a:spcPct val="8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Diversion of venous blood from the lungs</a:t>
            </a:r>
          </a:p>
          <a:p>
            <a:pPr indent="-233680" lvl="1" marL="640080" marR="0" rtl="0" algn="l">
              <a:lnSpc>
                <a:spcPct val="8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Fetal blood flow is the example, CO is shunted from the pulmonary artery to the aorta through the ductus arteriosus, or passes through the foramen ovale (between right and left atria)</a:t>
            </a:r>
          </a:p>
          <a:p>
            <a:pPr indent="-228600" lvl="0" marL="342900" marR="0" rtl="0" algn="l">
              <a:lnSpc>
                <a:spcPct val="80000"/>
              </a:lnSpc>
              <a:spcBef>
                <a:spcPts val="410"/>
              </a:spcBef>
              <a:buClr>
                <a:schemeClr val="accent1"/>
              </a:buClr>
              <a:buSzPct val="97619"/>
              <a:buFont typeface="Arial"/>
              <a:buChar char="•"/>
            </a:pPr>
            <a:r>
              <a:rPr b="0" i="0" lang="en-US" sz="2050" u="none" cap="none" strike="noStrike">
                <a:solidFill>
                  <a:schemeClr val="dk2"/>
                </a:solidFill>
                <a:latin typeface="Questrial"/>
                <a:ea typeface="Questrial"/>
                <a:cs typeface="Questrial"/>
                <a:sym typeface="Questrial"/>
              </a:rPr>
              <a:t>(3) Cardiac defects causing shunting</a:t>
            </a:r>
          </a:p>
          <a:p>
            <a:pPr indent="-233680" lvl="1" marL="640080" marR="0" rtl="0" algn="l">
              <a:lnSpc>
                <a:spcPct val="8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Ventricular septal defects can lead to R to L shunting, always results in hypoxia and oxygen administration does nothing.  L to R shunts do not cause hypoxia but do cause bilateral ventricular hypertrophy. Patent ductus arteriosus</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8" name="Shape 228"/>
        <p:cNvGrpSpPr/>
        <p:nvPr/>
      </p:nvGrpSpPr>
      <p:grpSpPr>
        <a:xfrm>
          <a:off x="0" y="0"/>
          <a:ext cx="0" cy="0"/>
          <a:chOff x="0" y="0"/>
          <a:chExt cx="0" cy="0"/>
        </a:xfrm>
      </p:grpSpPr>
      <p:sp>
        <p:nvSpPr>
          <p:cNvPr id="229" name="Shape 229"/>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PULMONARY FUNCTION TESTS</a:t>
            </a:r>
          </a:p>
        </p:txBody>
      </p:sp>
      <p:sp>
        <p:nvSpPr>
          <p:cNvPr id="230" name="Shape 230"/>
          <p:cNvSpPr txBox="1"/>
          <p:nvPr>
            <p:ph idx="1" type="body"/>
          </p:nvPr>
        </p:nvSpPr>
        <p:spPr>
          <a:xfrm>
            <a:off x="457200" y="18288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Diagnose pulmonary diseases/limitations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Critical volumes/capacities</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Tidal volume (V</a:t>
            </a:r>
            <a:r>
              <a:rPr b="0" baseline="-25000" i="0" lang="en-US" sz="2000" u="none" cap="none" strike="noStrike">
                <a:solidFill>
                  <a:schemeClr val="dk2"/>
                </a:solidFill>
                <a:latin typeface="Questrial"/>
                <a:ea typeface="Questrial"/>
                <a:cs typeface="Questrial"/>
                <a:sym typeface="Questrial"/>
              </a:rPr>
              <a:t>T</a:t>
            </a:r>
            <a:r>
              <a:rPr b="0" i="0" lang="en-US" sz="2000" u="none" cap="none" strike="noStrike">
                <a:solidFill>
                  <a:schemeClr val="dk2"/>
                </a:solidFill>
                <a:latin typeface="Questrial"/>
                <a:ea typeface="Questrial"/>
                <a:cs typeface="Questrial"/>
                <a:sym typeface="Questrial"/>
              </a:rPr>
              <a:t>)</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Inspiratory reserve volume (IRV)</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Expiratory reserve volume (ERV)</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Residual volume (RV)</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Inspiratory capacity (IC)</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Functional residual capacity</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Vital capacity</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Total lung capacity</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PULMONARY REVIEW</a:t>
            </a:r>
          </a:p>
        </p:txBody>
      </p:sp>
      <p:sp>
        <p:nvSpPr>
          <p:cNvPr id="122" name="Shape 122"/>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Air, Lungs, Blood</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Air-78% N</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 20.9% O</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 0.035% CO</a:t>
            </a:r>
            <a:r>
              <a:rPr b="0" baseline="-25000" i="0" lang="en-US" sz="2000" u="none" cap="none" strike="noStrike">
                <a:solidFill>
                  <a:schemeClr val="dk2"/>
                </a:solidFill>
                <a:latin typeface="Questrial"/>
                <a:ea typeface="Questrial"/>
                <a:cs typeface="Questrial"/>
                <a:sym typeface="Questrial"/>
              </a:rPr>
              <a:t>2</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Lungs-Bronchoalveolar </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Blood</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O</a:t>
            </a:r>
            <a:r>
              <a:rPr b="0" baseline="-25000" i="0" lang="en-US" sz="1800" u="none" cap="none" strike="noStrike">
                <a:solidFill>
                  <a:schemeClr val="dk2"/>
                </a:solidFill>
                <a:latin typeface="Questrial"/>
                <a:ea typeface="Questrial"/>
                <a:cs typeface="Questrial"/>
                <a:sym typeface="Questrial"/>
              </a:rPr>
              <a:t>2</a:t>
            </a:r>
            <a:r>
              <a:rPr b="0" i="0" lang="en-US" sz="1800" u="none" cap="none" strike="noStrike">
                <a:solidFill>
                  <a:schemeClr val="dk2"/>
                </a:solidFill>
                <a:latin typeface="Questrial"/>
                <a:ea typeface="Questrial"/>
                <a:cs typeface="Questrial"/>
                <a:sym typeface="Questrial"/>
              </a:rPr>
              <a:t> carried on hemoglobin or as O</a:t>
            </a:r>
            <a:r>
              <a:rPr b="0" baseline="-25000" i="0" lang="en-US" sz="1800" u="none" cap="none" strike="noStrike">
                <a:solidFill>
                  <a:schemeClr val="dk2"/>
                </a:solidFill>
                <a:latin typeface="Questrial"/>
                <a:ea typeface="Questrial"/>
                <a:cs typeface="Questrial"/>
                <a:sym typeface="Questrial"/>
              </a:rPr>
              <a:t>2</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CO</a:t>
            </a:r>
            <a:r>
              <a:rPr b="0" baseline="-25000" i="0" lang="en-US" sz="1800" u="none" cap="none" strike="noStrike">
                <a:solidFill>
                  <a:schemeClr val="dk2"/>
                </a:solidFill>
                <a:latin typeface="Questrial"/>
                <a:ea typeface="Questrial"/>
                <a:cs typeface="Questrial"/>
                <a:sym typeface="Questrial"/>
              </a:rPr>
              <a:t>2</a:t>
            </a:r>
            <a:r>
              <a:rPr b="0" i="0" lang="en-US" sz="1800" u="none" cap="none" strike="noStrike">
                <a:solidFill>
                  <a:schemeClr val="dk2"/>
                </a:solidFill>
                <a:latin typeface="Questrial"/>
                <a:ea typeface="Questrial"/>
                <a:cs typeface="Questrial"/>
                <a:sym typeface="Questrial"/>
              </a:rPr>
              <a:t> carried as CO</a:t>
            </a:r>
            <a:r>
              <a:rPr b="0" baseline="-25000" i="0" lang="en-US" sz="1800" u="none" cap="none" strike="noStrike">
                <a:solidFill>
                  <a:schemeClr val="dk2"/>
                </a:solidFill>
                <a:latin typeface="Questrial"/>
                <a:ea typeface="Questrial"/>
                <a:cs typeface="Questrial"/>
                <a:sym typeface="Questrial"/>
              </a:rPr>
              <a:t>2</a:t>
            </a:r>
            <a:r>
              <a:rPr b="0" i="0" lang="en-US" sz="1800" u="none" cap="none" strike="noStrike">
                <a:solidFill>
                  <a:schemeClr val="dk2"/>
                </a:solidFill>
                <a:latin typeface="Questrial"/>
                <a:ea typeface="Questrial"/>
                <a:cs typeface="Questrial"/>
                <a:sym typeface="Questrial"/>
              </a:rPr>
              <a:t>, HCO</a:t>
            </a:r>
            <a:r>
              <a:rPr b="0" baseline="-25000" i="0" lang="en-US" sz="1800" u="none" cap="none" strike="noStrike">
                <a:solidFill>
                  <a:schemeClr val="dk2"/>
                </a:solidFill>
                <a:latin typeface="Questrial"/>
                <a:ea typeface="Questrial"/>
                <a:cs typeface="Questrial"/>
                <a:sym typeface="Questrial"/>
              </a:rPr>
              <a:t>-3</a:t>
            </a:r>
            <a:r>
              <a:rPr b="0" i="0" lang="en-US" sz="1800" u="none" cap="none" strike="noStrike">
                <a:solidFill>
                  <a:schemeClr val="dk2"/>
                </a:solidFill>
                <a:latin typeface="Questrial"/>
                <a:ea typeface="Questrial"/>
                <a:cs typeface="Questrial"/>
                <a:sym typeface="Questrial"/>
              </a:rPr>
              <a:t>, H</a:t>
            </a:r>
            <a:r>
              <a:rPr b="0" baseline="-25000" i="0" lang="en-US" sz="1800" u="none" cap="none" strike="noStrike">
                <a:solidFill>
                  <a:schemeClr val="dk2"/>
                </a:solidFill>
                <a:latin typeface="Questrial"/>
                <a:ea typeface="Questrial"/>
                <a:cs typeface="Questrial"/>
                <a:sym typeface="Questrial"/>
              </a:rPr>
              <a:t>2</a:t>
            </a:r>
            <a:r>
              <a:rPr b="0" i="0" lang="en-US" sz="1800" u="none" cap="none" strike="noStrike">
                <a:solidFill>
                  <a:schemeClr val="dk2"/>
                </a:solidFill>
                <a:latin typeface="Questrial"/>
                <a:ea typeface="Questrial"/>
                <a:cs typeface="Questrial"/>
                <a:sym typeface="Questrial"/>
              </a:rPr>
              <a:t>CO</a:t>
            </a:r>
            <a:r>
              <a:rPr b="0" baseline="-25000" i="0" lang="en-US" sz="1800" u="none" cap="none" strike="noStrike">
                <a:solidFill>
                  <a:schemeClr val="dk2"/>
                </a:solidFill>
                <a:latin typeface="Questrial"/>
                <a:ea typeface="Questrial"/>
                <a:cs typeface="Questrial"/>
                <a:sym typeface="Questrial"/>
              </a:rPr>
              <a:t>3</a:t>
            </a:r>
            <a:r>
              <a:rPr b="0" i="0" lang="en-US" sz="1800" u="none" cap="none" strike="noStrike">
                <a:solidFill>
                  <a:schemeClr val="dk2"/>
                </a:solidFill>
                <a:latin typeface="Questrial"/>
                <a:ea typeface="Questrial"/>
                <a:cs typeface="Questrial"/>
                <a:sym typeface="Questrial"/>
              </a:rPr>
              <a:t>, Hemoglobin</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Fick equation?</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Diffusion=AD(P</a:t>
            </a:r>
            <a:r>
              <a:rPr b="0" baseline="-25000" i="0" lang="en-US" sz="2000" u="none" cap="none" strike="noStrike">
                <a:solidFill>
                  <a:schemeClr val="dk2"/>
                </a:solidFill>
                <a:latin typeface="Questrial"/>
                <a:ea typeface="Questrial"/>
                <a:cs typeface="Questrial"/>
                <a:sym typeface="Questrial"/>
              </a:rPr>
              <a:t>1</a:t>
            </a:r>
            <a:r>
              <a:rPr b="0" i="0" lang="en-US" sz="2000" u="none" cap="none" strike="noStrike">
                <a:solidFill>
                  <a:schemeClr val="dk2"/>
                </a:solidFill>
                <a:latin typeface="Questrial"/>
                <a:ea typeface="Questrial"/>
                <a:cs typeface="Questrial"/>
                <a:sym typeface="Questrial"/>
              </a:rPr>
              <a:t>-P</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)/T</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A is cross sectional area, D is diffusivity (sol/√MW), P is partial pressure, and T is thickness of membrane or diffusing distance</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4" name="Shape 234"/>
        <p:cNvGrpSpPr/>
        <p:nvPr/>
      </p:nvGrpSpPr>
      <p:grpSpPr>
        <a:xfrm>
          <a:off x="0" y="0"/>
          <a:ext cx="0" cy="0"/>
          <a:chOff x="0" y="0"/>
          <a:chExt cx="0" cy="0"/>
        </a:xfrm>
      </p:grpSpPr>
      <p:sp>
        <p:nvSpPr>
          <p:cNvPr id="235" name="Shape 235"/>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SPECIFIC VOLUMES</a:t>
            </a:r>
          </a:p>
        </p:txBody>
      </p:sp>
      <p:sp>
        <p:nvSpPr>
          <p:cNvPr id="236" name="Shape 236"/>
          <p:cNvSpPr txBox="1"/>
          <p:nvPr>
            <p:ph idx="1" type="body"/>
          </p:nvPr>
        </p:nvSpPr>
        <p:spPr>
          <a:xfrm>
            <a:off x="457200" y="1828800"/>
            <a:ext cx="8229600" cy="4373563"/>
          </a:xfrm>
          <a:prstGeom prst="rect">
            <a:avLst/>
          </a:prstGeom>
          <a:noFill/>
          <a:ln>
            <a:noFill/>
          </a:ln>
        </p:spPr>
        <p:txBody>
          <a:bodyPr anchorCtr="0" anchor="t" bIns="45700" lIns="91425" rIns="91425" tIns="45700">
            <a:noAutofit/>
          </a:bodyPr>
          <a:lstStyle/>
          <a:p>
            <a:pPr indent="-228600" lvl="0" marL="342900" marR="0" rtl="0" algn="l">
              <a:lnSpc>
                <a:spcPct val="90000"/>
              </a:lnSpc>
              <a:spcBef>
                <a:spcPts val="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A. Tidal Volume (V</a:t>
            </a:r>
            <a:r>
              <a:rPr b="0" baseline="-25000" i="0" lang="en-US" sz="2200" u="none" cap="none" strike="noStrike">
                <a:solidFill>
                  <a:schemeClr val="dk2"/>
                </a:solidFill>
                <a:latin typeface="Questrial"/>
                <a:ea typeface="Questrial"/>
                <a:cs typeface="Questrial"/>
                <a:sym typeface="Questrial"/>
              </a:rPr>
              <a:t>T</a:t>
            </a:r>
            <a:r>
              <a:rPr b="0" i="0" lang="en-US" sz="2200" u="none" cap="none" strike="noStrike">
                <a:solidFill>
                  <a:schemeClr val="dk2"/>
                </a:solidFill>
                <a:latin typeface="Questrial"/>
                <a:ea typeface="Questrial"/>
                <a:cs typeface="Questrial"/>
                <a:sym typeface="Questrial"/>
              </a:rPr>
              <a:t>)(about 10% of total lung capacity)</a:t>
            </a:r>
          </a:p>
          <a:p>
            <a:pPr indent="-233680" lvl="1" marL="640080" marR="0" rtl="0" algn="l">
              <a:lnSpc>
                <a:spcPct val="9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Varies with age, activity level, and position</a:t>
            </a:r>
          </a:p>
          <a:p>
            <a:pPr indent="-228600" lvl="0" marL="342900" marR="0" rtl="0" algn="l">
              <a:lnSpc>
                <a:spcPct val="9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B. Inspiratory reserve volume (IRV)</a:t>
            </a:r>
          </a:p>
          <a:p>
            <a:pPr indent="-233680" lvl="1" marL="640080" marR="0" rtl="0" algn="l">
              <a:lnSpc>
                <a:spcPct val="9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Max air inspired beyond normal tidal breath</a:t>
            </a:r>
          </a:p>
          <a:p>
            <a:pPr indent="-233680" lvl="1" marL="640080" marR="0" rtl="0" algn="l">
              <a:lnSpc>
                <a:spcPct val="9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Typically about 3000 ml (~50% of total lung capacity)</a:t>
            </a:r>
          </a:p>
          <a:p>
            <a:pPr indent="-228600" lvl="0" marL="342900" marR="0" rtl="0" algn="l">
              <a:lnSpc>
                <a:spcPct val="9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C. Expiratory reserve volume (ERV)</a:t>
            </a:r>
          </a:p>
          <a:p>
            <a:pPr indent="-233680" lvl="1" marL="640080" marR="0" rtl="0" algn="l">
              <a:lnSpc>
                <a:spcPct val="9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Max air exhaled after normal tidal breath</a:t>
            </a:r>
          </a:p>
          <a:p>
            <a:pPr indent="-233680" lvl="1" marL="640080" marR="0" rtl="0" algn="l">
              <a:lnSpc>
                <a:spcPct val="9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About 20% of total lung capacity (~1500 ml)</a:t>
            </a:r>
          </a:p>
          <a:p>
            <a:pPr indent="-228600" lvl="0" marL="342900" marR="0" rtl="0" algn="l">
              <a:lnSpc>
                <a:spcPct val="9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D. Residual Volume (RV) (He dilution technique)</a:t>
            </a:r>
          </a:p>
          <a:p>
            <a:pPr indent="-233680" lvl="1" marL="640080" marR="0" rtl="0" algn="l">
              <a:lnSpc>
                <a:spcPct val="9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Air in lungs after max exhalation (cartilage in airways prevent total collapse, also small airways conducting airway collapse pressure and elastic recoil pressure)</a:t>
            </a:r>
          </a:p>
          <a:p>
            <a:pPr indent="-233680" lvl="1" marL="640080" marR="0" rtl="0" algn="l">
              <a:lnSpc>
                <a:spcPct val="9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Typically ~1000 ml (~20%)</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CLINICAL NOTE</a:t>
            </a:r>
          </a:p>
        </p:txBody>
      </p:sp>
      <p:sp>
        <p:nvSpPr>
          <p:cNvPr id="242" name="Shape 242"/>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Obstructive diseases compromise expiration, residual volume increases (trapped air). Patients get “barrel-chested”</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Air trapping certainly the case during rigorous activity</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6" name="Shape 246"/>
        <p:cNvGrpSpPr/>
        <p:nvPr/>
      </p:nvGrpSpPr>
      <p:grpSpPr>
        <a:xfrm>
          <a:off x="0" y="0"/>
          <a:ext cx="0" cy="0"/>
          <a:chOff x="0" y="0"/>
          <a:chExt cx="0" cy="0"/>
        </a:xfrm>
      </p:grpSpPr>
      <p:sp>
        <p:nvSpPr>
          <p:cNvPr id="247" name="Shape 247"/>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LUNG CAPACITIES</a:t>
            </a:r>
          </a:p>
        </p:txBody>
      </p:sp>
      <p:sp>
        <p:nvSpPr>
          <p:cNvPr id="248" name="Shape 248"/>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Sums of two or more lung volumes</a:t>
            </a:r>
          </a:p>
          <a:p>
            <a:pPr indent="-228600" lvl="0" marL="342900" marR="0" rtl="0" algn="l">
              <a:spcBef>
                <a:spcPts val="444"/>
              </a:spcBef>
              <a:buClr>
                <a:schemeClr val="accent1"/>
              </a:buClr>
              <a:buSzPct val="100909"/>
              <a:buFont typeface="Arial"/>
              <a:buNone/>
            </a:pPr>
            <a:r>
              <a:t/>
            </a:r>
            <a:endParaRPr b="0" i="0" sz="2200" u="none" cap="none" strike="noStrike">
              <a:solidFill>
                <a:schemeClr val="dk2"/>
              </a:solidFill>
              <a:latin typeface="Questrial"/>
              <a:ea typeface="Questrial"/>
              <a:cs typeface="Questrial"/>
              <a:sym typeface="Questrial"/>
            </a:endParaRPr>
          </a:p>
          <a:p>
            <a:pPr indent="-228600" lvl="0" marL="342900" marR="0" rtl="0" algn="l">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A. Functional residual capacity (FRC)=RV+ERV</a:t>
            </a:r>
          </a:p>
          <a:p>
            <a:pPr indent="-233680" lvl="1" marL="640080" marR="0" rtl="0" algn="l">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Note there is partial replacement of alveolar air with the mixing of the small tidal breath volumes</a:t>
            </a:r>
          </a:p>
          <a:p>
            <a:pPr indent="-228600" lvl="0" marL="342900" marR="0" rtl="0" algn="l">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B. Inspiratory capacity (IC)=V</a:t>
            </a:r>
            <a:r>
              <a:rPr b="0" baseline="-25000" i="0" lang="en-US" sz="2200" u="none" cap="none" strike="noStrike">
                <a:solidFill>
                  <a:schemeClr val="dk2"/>
                </a:solidFill>
                <a:latin typeface="Questrial"/>
                <a:ea typeface="Questrial"/>
                <a:cs typeface="Questrial"/>
                <a:sym typeface="Questrial"/>
              </a:rPr>
              <a:t>T</a:t>
            </a:r>
            <a:r>
              <a:rPr b="0" i="0" lang="en-US" sz="2200" u="none" cap="none" strike="noStrike">
                <a:solidFill>
                  <a:schemeClr val="dk2"/>
                </a:solidFill>
                <a:latin typeface="Questrial"/>
                <a:ea typeface="Questrial"/>
                <a:cs typeface="Questrial"/>
                <a:sym typeface="Questrial"/>
              </a:rPr>
              <a:t> +IRV</a:t>
            </a:r>
          </a:p>
          <a:p>
            <a:pPr indent="-228600" lvl="0" marL="342900" marR="0" rtl="0" algn="l">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C. Vital Capacity (VC)=IRV+V</a:t>
            </a:r>
            <a:r>
              <a:rPr b="0" baseline="-25000" i="0" lang="en-US" sz="2200" u="none" cap="none" strike="noStrike">
                <a:solidFill>
                  <a:schemeClr val="dk2"/>
                </a:solidFill>
                <a:latin typeface="Questrial"/>
                <a:ea typeface="Questrial"/>
                <a:cs typeface="Questrial"/>
                <a:sym typeface="Questrial"/>
              </a:rPr>
              <a:t>T</a:t>
            </a:r>
            <a:r>
              <a:rPr b="0" i="0" lang="en-US" sz="2200" u="none" cap="none" strike="noStrike">
                <a:solidFill>
                  <a:schemeClr val="dk2"/>
                </a:solidFill>
                <a:latin typeface="Questrial"/>
                <a:ea typeface="Questrial"/>
                <a:cs typeface="Questrial"/>
                <a:sym typeface="Questrial"/>
              </a:rPr>
              <a:t>+ERV=IC+ERV</a:t>
            </a:r>
          </a:p>
          <a:p>
            <a:pPr indent="-233680" lvl="1" marL="640080" marR="0" rtl="0" algn="l">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Restricted in restrictive lung diseases</a:t>
            </a:r>
          </a:p>
          <a:p>
            <a:pPr indent="-228600" lvl="0" marL="342900" marR="0" rtl="0" algn="l">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D. Forced expiratory volume (FEV</a:t>
            </a:r>
            <a:r>
              <a:rPr b="0" baseline="-25000" i="0" lang="en-US" sz="2200" u="none" cap="none" strike="noStrike">
                <a:solidFill>
                  <a:schemeClr val="dk2"/>
                </a:solidFill>
                <a:latin typeface="Questrial"/>
                <a:ea typeface="Questrial"/>
                <a:cs typeface="Questrial"/>
                <a:sym typeface="Questrial"/>
              </a:rPr>
              <a:t>1</a:t>
            </a:r>
            <a:r>
              <a:rPr b="0" i="0" lang="en-US" sz="2200" u="none" cap="none" strike="noStrike">
                <a:solidFill>
                  <a:schemeClr val="dk2"/>
                </a:solidFill>
                <a:latin typeface="Questrial"/>
                <a:ea typeface="Questrial"/>
                <a:cs typeface="Questrial"/>
                <a:sym typeface="Questrial"/>
              </a:rPr>
              <a:t>/) and FEV</a:t>
            </a:r>
            <a:r>
              <a:rPr b="0" baseline="-25000" i="0" lang="en-US" sz="2200" u="none" cap="none" strike="noStrike">
                <a:solidFill>
                  <a:schemeClr val="dk2"/>
                </a:solidFill>
                <a:latin typeface="Questrial"/>
                <a:ea typeface="Questrial"/>
                <a:cs typeface="Questrial"/>
                <a:sym typeface="Questrial"/>
              </a:rPr>
              <a:t>1</a:t>
            </a:r>
            <a:r>
              <a:rPr b="0" i="0" lang="en-US" sz="2200" u="none" cap="none" strike="noStrike">
                <a:solidFill>
                  <a:schemeClr val="dk2"/>
                </a:solidFill>
                <a:latin typeface="Questrial"/>
                <a:ea typeface="Questrial"/>
                <a:cs typeface="Questrial"/>
                <a:sym typeface="Questrial"/>
              </a:rPr>
              <a:t>/FVC ratio</a:t>
            </a:r>
          </a:p>
          <a:p>
            <a:pPr indent="-233680" lvl="1" marL="640080" marR="0" rtl="0" algn="l">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Normally ratio of 0.80</a:t>
            </a:r>
          </a:p>
          <a:p>
            <a:pPr indent="-228600" lvl="0" marL="342900" marR="0" rtl="0" algn="l">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E. Total Lung capacity (TLC)=IRV+V</a:t>
            </a:r>
            <a:r>
              <a:rPr b="0" baseline="-25000" i="0" lang="en-US" sz="2200" u="none" cap="none" strike="noStrike">
                <a:solidFill>
                  <a:schemeClr val="dk2"/>
                </a:solidFill>
                <a:latin typeface="Questrial"/>
                <a:ea typeface="Questrial"/>
                <a:cs typeface="Questrial"/>
                <a:sym typeface="Questrial"/>
              </a:rPr>
              <a:t>T</a:t>
            </a:r>
            <a:r>
              <a:rPr b="0" i="0" lang="en-US" sz="2200" u="none" cap="none" strike="noStrike">
                <a:solidFill>
                  <a:schemeClr val="dk2"/>
                </a:solidFill>
                <a:latin typeface="Questrial"/>
                <a:ea typeface="Questrial"/>
                <a:cs typeface="Questrial"/>
                <a:sym typeface="Questrial"/>
              </a:rPr>
              <a:t>+ERV+RV</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2" name="Shape 252"/>
        <p:cNvGrpSpPr/>
        <p:nvPr/>
      </p:nvGrpSpPr>
      <p:grpSpPr>
        <a:xfrm>
          <a:off x="0" y="0"/>
          <a:ext cx="0" cy="0"/>
          <a:chOff x="0" y="0"/>
          <a:chExt cx="0" cy="0"/>
        </a:xfrm>
      </p:grpSpPr>
      <p:sp>
        <p:nvSpPr>
          <p:cNvPr id="253" name="Shape 253"/>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PULMONARY DEAD SPACE</a:t>
            </a:r>
          </a:p>
        </p:txBody>
      </p:sp>
      <p:sp>
        <p:nvSpPr>
          <p:cNvPr id="254" name="Shape 254"/>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lnSpc>
                <a:spcPct val="90000"/>
              </a:lnSpc>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 Anatomic dead space</a:t>
            </a: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Air in conducting airways that does not reach gas exchange surfaces (considered to be 1 ml per pound for THIN adults…….2 ml/kg body weight more accurate)</a:t>
            </a: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Clinical note: patient needing mechanical ventilation, anatomic dead space increases, must have adequate oxygenation</a:t>
            </a:r>
          </a:p>
          <a:p>
            <a:pPr indent="-228600" lvl="0" marL="342900" marR="0" rtl="0" algn="l">
              <a:lnSpc>
                <a:spcPct val="90000"/>
              </a:lnSpc>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B. Alveolar dead space</a:t>
            </a: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Normally zero in healthy adults, terminal respiratory units that are not ventilated</a:t>
            </a:r>
          </a:p>
          <a:p>
            <a:pPr indent="-228600" lvl="0" marL="342900" marR="0" rtl="0" algn="l">
              <a:lnSpc>
                <a:spcPct val="90000"/>
              </a:lnSpc>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 Physiologic dead space  (anatomic plus alveolar dead space)…can get pathologic elevations with pulmonary airway or vascular disease</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8" name="Shape 258"/>
        <p:cNvGrpSpPr/>
        <p:nvPr/>
      </p:nvGrpSpPr>
      <p:grpSpPr>
        <a:xfrm>
          <a:off x="0" y="0"/>
          <a:ext cx="0" cy="0"/>
          <a:chOff x="0" y="0"/>
          <a:chExt cx="0" cy="0"/>
        </a:xfrm>
      </p:grpSpPr>
      <p:sp>
        <p:nvSpPr>
          <p:cNvPr id="259" name="Shape 259"/>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CALCULATING AIR ENTRY TO ALVEOLUS</a:t>
            </a:r>
          </a:p>
        </p:txBody>
      </p:sp>
      <p:sp>
        <p:nvSpPr>
          <p:cNvPr id="260" name="Shape 260"/>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D. Alveolar ventilation</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Minute ventilation (V)=V</a:t>
            </a:r>
            <a:r>
              <a:rPr b="0" baseline="-25000" i="0" lang="en-US" sz="2000" u="none" cap="none" strike="noStrike">
                <a:solidFill>
                  <a:schemeClr val="dk2"/>
                </a:solidFill>
                <a:latin typeface="Questrial"/>
                <a:ea typeface="Questrial"/>
                <a:cs typeface="Questrial"/>
                <a:sym typeface="Questrial"/>
              </a:rPr>
              <a:t>T</a:t>
            </a:r>
            <a:r>
              <a:rPr b="0" i="0" lang="en-US" sz="2000" u="none" cap="none" strike="noStrike">
                <a:solidFill>
                  <a:schemeClr val="dk2"/>
                </a:solidFill>
                <a:latin typeface="Questrial"/>
                <a:ea typeface="Questrial"/>
                <a:cs typeface="Questrial"/>
                <a:sym typeface="Questrial"/>
              </a:rPr>
              <a:t> x f</a:t>
            </a:r>
          </a:p>
          <a:p>
            <a:pPr indent="-233680" lvl="1" marL="640080" marR="0" rtl="0" algn="l">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But must correct for dead space to determine alveolar ventilation</a:t>
            </a:r>
          </a:p>
          <a:p>
            <a:pPr indent="-233680" lvl="1" marL="640080" marR="0" rtl="0" algn="l">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V</a:t>
            </a:r>
            <a:r>
              <a:rPr b="0" baseline="-25000" i="0" lang="en-US" sz="2000" u="none" cap="none" strike="noStrike">
                <a:solidFill>
                  <a:schemeClr val="dk2"/>
                </a:solidFill>
                <a:latin typeface="Questrial"/>
                <a:ea typeface="Questrial"/>
                <a:cs typeface="Questrial"/>
                <a:sym typeface="Questrial"/>
              </a:rPr>
              <a:t>A</a:t>
            </a:r>
            <a:r>
              <a:rPr b="0" i="0" lang="en-US" sz="2000" u="none" cap="none" strike="noStrike">
                <a:solidFill>
                  <a:schemeClr val="dk2"/>
                </a:solidFill>
                <a:latin typeface="Questrial"/>
                <a:ea typeface="Questrial"/>
                <a:cs typeface="Questrial"/>
                <a:sym typeface="Questrial"/>
              </a:rPr>
              <a:t> = (V</a:t>
            </a:r>
            <a:r>
              <a:rPr b="0" baseline="-25000" i="0" lang="en-US" sz="2000" u="none" cap="none" strike="noStrike">
                <a:solidFill>
                  <a:schemeClr val="dk2"/>
                </a:solidFill>
                <a:latin typeface="Questrial"/>
                <a:ea typeface="Questrial"/>
                <a:cs typeface="Questrial"/>
                <a:sym typeface="Questrial"/>
              </a:rPr>
              <a:t>T</a:t>
            </a:r>
            <a:r>
              <a:rPr b="0" i="0" lang="en-US" sz="2000" u="none" cap="none" strike="noStrike">
                <a:solidFill>
                  <a:schemeClr val="dk2"/>
                </a:solidFill>
                <a:latin typeface="Questrial"/>
                <a:ea typeface="Questrial"/>
                <a:cs typeface="Questrial"/>
                <a:sym typeface="Questrial"/>
              </a:rPr>
              <a:t> – V</a:t>
            </a:r>
            <a:r>
              <a:rPr b="0" baseline="-25000" i="0" lang="en-US" sz="2000" u="none" cap="none" strike="noStrike">
                <a:solidFill>
                  <a:schemeClr val="dk2"/>
                </a:solidFill>
                <a:latin typeface="Questrial"/>
                <a:ea typeface="Questrial"/>
                <a:cs typeface="Questrial"/>
                <a:sym typeface="Questrial"/>
              </a:rPr>
              <a:t>D</a:t>
            </a:r>
            <a:r>
              <a:rPr b="0" i="0" lang="en-US" sz="2000" u="none" cap="none" strike="noStrike">
                <a:solidFill>
                  <a:schemeClr val="dk2"/>
                </a:solidFill>
                <a:latin typeface="Questrial"/>
                <a:ea typeface="Questrial"/>
                <a:cs typeface="Questrial"/>
                <a:sym typeface="Questrial"/>
              </a:rPr>
              <a:t>) x f</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Imagine with obstructive diseases, increasing physiologic dead space </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Without adequate oxygen, must increase rate of breathing (tachypnea) or increased rate of ventilation (hyperpnea)</a:t>
            </a:r>
          </a:p>
          <a:p>
            <a:pPr indent="-233680" lvl="1" marL="640080" marR="0" rtl="0" algn="l">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4" name="Shape 264"/>
        <p:cNvGrpSpPr/>
        <p:nvPr/>
      </p:nvGrpSpPr>
      <p:grpSpPr>
        <a:xfrm>
          <a:off x="0" y="0"/>
          <a:ext cx="0" cy="0"/>
          <a:chOff x="0" y="0"/>
          <a:chExt cx="0" cy="0"/>
        </a:xfrm>
      </p:grpSpPr>
      <p:sp>
        <p:nvSpPr>
          <p:cNvPr id="265" name="Shape 265"/>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2400" u="none" cap="none" strike="noStrike">
                <a:solidFill>
                  <a:srgbClr val="872828"/>
                </a:solidFill>
                <a:latin typeface="Quattrocento"/>
                <a:ea typeface="Quattrocento"/>
                <a:cs typeface="Quattrocento"/>
                <a:sym typeface="Quattrocento"/>
              </a:rPr>
              <a:t>VENTILATION-MOVEMENT OF AIR INTO/OUT OF LUNG</a:t>
            </a:r>
            <a:br>
              <a:rPr b="0" i="0" lang="en-US" sz="2400" u="none" cap="none" strike="noStrike">
                <a:solidFill>
                  <a:srgbClr val="872828"/>
                </a:solidFill>
                <a:latin typeface="Quattrocento"/>
                <a:ea typeface="Quattrocento"/>
                <a:cs typeface="Quattrocento"/>
                <a:sym typeface="Quattrocento"/>
              </a:rPr>
            </a:br>
            <a:r>
              <a:rPr b="0" i="0" lang="en-US" sz="2400" u="none" cap="none" strike="noStrike">
                <a:solidFill>
                  <a:srgbClr val="872828"/>
                </a:solidFill>
                <a:latin typeface="Quattrocento"/>
                <a:ea typeface="Quattrocento"/>
                <a:cs typeface="Quattrocento"/>
                <a:sym typeface="Quattrocento"/>
              </a:rPr>
              <a:t>RESPIRATION-GAS EXCHANGE (CELLULAR)</a:t>
            </a:r>
          </a:p>
        </p:txBody>
      </p:sp>
      <p:sp>
        <p:nvSpPr>
          <p:cNvPr id="266" name="Shape 266"/>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lnSpc>
                <a:spcPct val="90000"/>
              </a:lnSpc>
              <a:spcBef>
                <a:spcPts val="0"/>
              </a:spcBef>
              <a:buClr>
                <a:schemeClr val="accent1"/>
              </a:buClr>
              <a:buSzPct val="97619"/>
              <a:buFont typeface="Arial"/>
              <a:buChar char="•"/>
            </a:pPr>
            <a:r>
              <a:rPr b="0" i="0" lang="en-US" sz="2050" u="none" cap="none" strike="noStrike">
                <a:solidFill>
                  <a:schemeClr val="dk2"/>
                </a:solidFill>
                <a:latin typeface="Questrial"/>
                <a:ea typeface="Questrial"/>
                <a:cs typeface="Questrial"/>
                <a:sym typeface="Questrial"/>
              </a:rPr>
              <a:t>I. Breathing patterns (Eupnea-normal)</a:t>
            </a:r>
          </a:p>
          <a:p>
            <a:pPr indent="-233680" lvl="1" marL="640080" marR="0" rtl="0" algn="l">
              <a:lnSpc>
                <a:spcPct val="9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A. Dyspnea-feeling of not getting enough air or difficulty in breathing; caused by disturbances to ventilation/gas exchange, diseases damaging lung</a:t>
            </a:r>
          </a:p>
          <a:p>
            <a:pPr indent="-228600" lvl="2" marL="914400" marR="0" rtl="0" algn="l">
              <a:lnSpc>
                <a:spcPct val="90000"/>
              </a:lnSpc>
              <a:spcBef>
                <a:spcPts val="310"/>
              </a:spcBef>
              <a:buClr>
                <a:schemeClr val="accent6"/>
              </a:buClr>
              <a:buSzPct val="48437"/>
              <a:buFont typeface="Noto Symbol"/>
              <a:buChar char="➢"/>
            </a:pPr>
            <a:r>
              <a:rPr b="0" i="0" lang="en-US" sz="1550" u="none" cap="none" strike="noStrike">
                <a:solidFill>
                  <a:schemeClr val="dk2"/>
                </a:solidFill>
                <a:latin typeface="Questrial"/>
                <a:ea typeface="Questrial"/>
                <a:cs typeface="Questrial"/>
                <a:sym typeface="Questrial"/>
              </a:rPr>
              <a:t>Paroxysmal nocturnal dyspnea-left vent. failure; get fluid in lung while laying down</a:t>
            </a:r>
          </a:p>
          <a:p>
            <a:pPr indent="-228600" lvl="2" marL="914400" marR="0" rtl="0" algn="l">
              <a:lnSpc>
                <a:spcPct val="90000"/>
              </a:lnSpc>
              <a:spcBef>
                <a:spcPts val="310"/>
              </a:spcBef>
              <a:buClr>
                <a:schemeClr val="accent6"/>
              </a:buClr>
              <a:buSzPct val="48437"/>
              <a:buFont typeface="Noto Symbol"/>
              <a:buChar char="➢"/>
            </a:pPr>
            <a:r>
              <a:rPr b="0" i="0" lang="en-US" sz="1550" u="none" cap="none" strike="noStrike">
                <a:solidFill>
                  <a:schemeClr val="dk2"/>
                </a:solidFill>
                <a:latin typeface="Questrial"/>
                <a:ea typeface="Questrial"/>
                <a:cs typeface="Questrial"/>
                <a:sym typeface="Questrial"/>
              </a:rPr>
              <a:t>Orthopnea-Cause? congestion in lung while laying down</a:t>
            </a:r>
          </a:p>
          <a:p>
            <a:pPr indent="-233680" lvl="1" marL="640080" marR="0" rtl="0" algn="l">
              <a:lnSpc>
                <a:spcPct val="9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B. Sigh breaths-1.5 times V</a:t>
            </a:r>
            <a:r>
              <a:rPr b="0" baseline="-25000" i="0" lang="en-US" sz="1700" u="none" cap="none" strike="noStrike">
                <a:solidFill>
                  <a:schemeClr val="dk2"/>
                </a:solidFill>
                <a:latin typeface="Questrial"/>
                <a:ea typeface="Questrial"/>
                <a:cs typeface="Questrial"/>
                <a:sym typeface="Questrial"/>
              </a:rPr>
              <a:t>T</a:t>
            </a:r>
            <a:r>
              <a:rPr b="0" i="0" lang="en-US" sz="1700" u="none" cap="none" strike="noStrike">
                <a:solidFill>
                  <a:schemeClr val="dk2"/>
                </a:solidFill>
                <a:latin typeface="Questrial"/>
                <a:ea typeface="Questrial"/>
                <a:cs typeface="Questrial"/>
                <a:sym typeface="Questrial"/>
              </a:rPr>
              <a:t>; 10-12 per hour; Rate-8-16/min; V</a:t>
            </a:r>
            <a:r>
              <a:rPr b="0" baseline="-25000" i="0" lang="en-US" sz="1700" u="none" cap="none" strike="noStrike">
                <a:solidFill>
                  <a:schemeClr val="dk2"/>
                </a:solidFill>
                <a:latin typeface="Questrial"/>
                <a:ea typeface="Questrial"/>
                <a:cs typeface="Questrial"/>
                <a:sym typeface="Questrial"/>
              </a:rPr>
              <a:t>T</a:t>
            </a:r>
            <a:r>
              <a:rPr b="0" i="0" lang="en-US" sz="1700" u="none" cap="none" strike="noStrike">
                <a:solidFill>
                  <a:schemeClr val="dk2"/>
                </a:solidFill>
                <a:latin typeface="Questrial"/>
                <a:ea typeface="Questrial"/>
                <a:cs typeface="Questrial"/>
                <a:sym typeface="Questrial"/>
              </a:rPr>
              <a:t>-400-800 ml</a:t>
            </a:r>
          </a:p>
          <a:p>
            <a:pPr indent="-233680" lvl="1" marL="640080" marR="0" rtl="0" algn="l">
              <a:lnSpc>
                <a:spcPct val="9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C. Kussmaul Respiration-hyperpnea, increased rate and and V</a:t>
            </a:r>
            <a:r>
              <a:rPr b="0" baseline="-25000" i="0" lang="en-US" sz="1700" u="none" cap="none" strike="noStrike">
                <a:solidFill>
                  <a:schemeClr val="dk2"/>
                </a:solidFill>
                <a:latin typeface="Questrial"/>
                <a:ea typeface="Questrial"/>
                <a:cs typeface="Questrial"/>
                <a:sym typeface="Questrial"/>
              </a:rPr>
              <a:t>T</a:t>
            </a:r>
            <a:r>
              <a:rPr b="0" i="0" lang="en-US" sz="1700" u="none" cap="none" strike="noStrike">
                <a:solidFill>
                  <a:schemeClr val="dk2"/>
                </a:solidFill>
                <a:latin typeface="Questrial"/>
                <a:ea typeface="Questrial"/>
                <a:cs typeface="Questrial"/>
                <a:sym typeface="Questrial"/>
              </a:rPr>
              <a:t>; caused by met. acidosis or exercise</a:t>
            </a:r>
          </a:p>
          <a:p>
            <a:pPr indent="-233680" lvl="1" marL="640080" marR="0" rtl="0" algn="l">
              <a:lnSpc>
                <a:spcPct val="9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D. Labored Breathing-caused by airway obstruction; increased effort, large V</a:t>
            </a:r>
            <a:r>
              <a:rPr b="0" baseline="-25000" i="0" lang="en-US" sz="1700" u="none" cap="none" strike="noStrike">
                <a:solidFill>
                  <a:schemeClr val="dk2"/>
                </a:solidFill>
                <a:latin typeface="Questrial"/>
                <a:ea typeface="Questrial"/>
                <a:cs typeface="Questrial"/>
                <a:sym typeface="Questrial"/>
              </a:rPr>
              <a:t>T</a:t>
            </a:r>
            <a:r>
              <a:rPr b="0" i="0" lang="en-US" sz="1700" u="none" cap="none" strike="noStrike">
                <a:solidFill>
                  <a:schemeClr val="dk2"/>
                </a:solidFill>
                <a:latin typeface="Questrial"/>
                <a:ea typeface="Questrial"/>
                <a:cs typeface="Questrial"/>
                <a:sym typeface="Questrial"/>
              </a:rPr>
              <a:t>, slow rate</a:t>
            </a:r>
          </a:p>
          <a:p>
            <a:pPr indent="-233680" lvl="1" marL="640080" marR="0" rtl="0" algn="l">
              <a:lnSpc>
                <a:spcPct val="9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E. Restricted Breathing-caused by diseases stiffening lung; changes compliance </a:t>
            </a:r>
          </a:p>
          <a:p>
            <a:pPr indent="-233680" lvl="1" marL="640080" marR="0" rtl="0" algn="l">
              <a:lnSpc>
                <a:spcPct val="90000"/>
              </a:lnSpc>
              <a:spcBef>
                <a:spcPts val="340"/>
              </a:spcBef>
              <a:buClr>
                <a:schemeClr val="accent6"/>
              </a:buClr>
              <a:buSzPct val="50000"/>
              <a:buFont typeface="Noto Symbol"/>
              <a:buChar char="❑"/>
            </a:pPr>
            <a:r>
              <a:rPr b="0" i="0" lang="en-US" sz="1700" u="none" cap="none" strike="noStrike">
                <a:solidFill>
                  <a:schemeClr val="dk2"/>
                </a:solidFill>
                <a:latin typeface="Questrial"/>
                <a:ea typeface="Questrial"/>
                <a:cs typeface="Questrial"/>
                <a:sym typeface="Questrial"/>
              </a:rPr>
              <a:t>F. Cheyne-Stokes Breathing-periods of deep then shallow breathing</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0" name="Shape 270"/>
        <p:cNvGrpSpPr/>
        <p:nvPr/>
      </p:nvGrpSpPr>
      <p:grpSpPr>
        <a:xfrm>
          <a:off x="0" y="0"/>
          <a:ext cx="0" cy="0"/>
          <a:chOff x="0" y="0"/>
          <a:chExt cx="0" cy="0"/>
        </a:xfrm>
      </p:grpSpPr>
      <p:sp>
        <p:nvSpPr>
          <p:cNvPr id="271" name="Shape 271"/>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BREATHING PATTERNS (CONTINUED)</a:t>
            </a:r>
          </a:p>
        </p:txBody>
      </p:sp>
      <p:sp>
        <p:nvSpPr>
          <p:cNvPr id="272" name="Shape 272"/>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G. Hypoventilation-inadequate alveolar ventilation to meet demand; Paco2&gt;44 mmHg</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H. Hyperventilation-alveolar ventilation exceeds demand; Paco2&lt;36 mmHg</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I. Cough-cleanse airway by force</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Hemoptysis-coughing up blood</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6" name="Shape 276"/>
        <p:cNvGrpSpPr/>
        <p:nvPr/>
      </p:nvGrpSpPr>
      <p:grpSpPr>
        <a:xfrm>
          <a:off x="0" y="0"/>
          <a:ext cx="0" cy="0"/>
          <a:chOff x="0" y="0"/>
          <a:chExt cx="0" cy="0"/>
        </a:xfrm>
      </p:grpSpPr>
      <p:sp>
        <p:nvSpPr>
          <p:cNvPr id="277" name="Shape 277"/>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CLINICAL NOTE REGARDING THE DORSAL RESPIRATORY GROUP</a:t>
            </a:r>
          </a:p>
        </p:txBody>
      </p:sp>
      <p:sp>
        <p:nvSpPr>
          <p:cNvPr id="278" name="Shape 278"/>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lnSpc>
                <a:spcPct val="90000"/>
              </a:lnSpc>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Medulla</a:t>
            </a:r>
          </a:p>
          <a:p>
            <a:pPr indent="-228600" lvl="0" marL="342900" marR="0" rtl="0" algn="l">
              <a:lnSpc>
                <a:spcPct val="90000"/>
              </a:lnSpc>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Controls basic rhythm</a:t>
            </a:r>
          </a:p>
          <a:p>
            <a:pPr indent="-228600" lvl="0" marL="342900" marR="0" rtl="0" algn="l">
              <a:lnSpc>
                <a:spcPct val="90000"/>
              </a:lnSpc>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Stimulates the inspiratory muscle(s)</a:t>
            </a:r>
          </a:p>
          <a:p>
            <a:pPr indent="-228600" lvl="0" marL="342900" marR="0" rtl="0" algn="l">
              <a:lnSpc>
                <a:spcPct val="90000"/>
              </a:lnSpc>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lnSpc>
                <a:spcPct val="90000"/>
              </a:lnSpc>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Clinical note: Ondine’s Curse, a rare respiratory disorder, shows dual control of respiration by higher brain centers (voluntary) and brainstem (involuntary).  Autonomic control is impaired so much that affected individuals must consciously remember to breathe.  When sleeping, must have mechanical ventilation or they die.</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2" name="Shape 282"/>
        <p:cNvGrpSpPr/>
        <p:nvPr/>
      </p:nvGrpSpPr>
      <p:grpSpPr>
        <a:xfrm>
          <a:off x="0" y="0"/>
          <a:ext cx="0" cy="0"/>
          <a:chOff x="0" y="0"/>
          <a:chExt cx="0" cy="0"/>
        </a:xfrm>
      </p:grpSpPr>
      <p:sp>
        <p:nvSpPr>
          <p:cNvPr id="283" name="Shape 283"/>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ALTERED BREATHING PATTERNS</a:t>
            </a:r>
          </a:p>
        </p:txBody>
      </p:sp>
      <p:graphicFrame>
        <p:nvGraphicFramePr>
          <p:cNvPr id="284" name="Shape 284"/>
          <p:cNvGraphicFramePr/>
          <p:nvPr/>
        </p:nvGraphicFramePr>
        <p:xfrm>
          <a:off x="838200" y="1828800"/>
          <a:ext cx="3000000" cy="3000000"/>
        </p:xfrm>
        <a:graphic>
          <a:graphicData uri="http://schemas.openxmlformats.org/drawingml/2006/table">
            <a:tbl>
              <a:tblPr bandRow="1" firstRow="1">
                <a:noFill/>
                <a:tableStyleId>{3226A8A0-8BC6-45E2-A5C1-775BBA5FE1E3}</a:tableStyleId>
              </a:tblPr>
              <a:tblGrid>
                <a:gridCol w="2362200"/>
                <a:gridCol w="2362200"/>
                <a:gridCol w="2362200"/>
              </a:tblGrid>
              <a:tr h="289500">
                <a:tc>
                  <a:txBody>
                    <a:bodyPr>
                      <a:noAutofit/>
                    </a:bodyPr>
                    <a:lstStyle/>
                    <a:p>
                      <a:pPr indent="0" lvl="0" marL="0" marR="0" rtl="0" algn="l">
                        <a:spcBef>
                          <a:spcPts val="0"/>
                        </a:spcBef>
                        <a:buClr>
                          <a:schemeClr val="dk1"/>
                        </a:buClr>
                        <a:buSzPct val="25000"/>
                        <a:buFont typeface="Questrial"/>
                        <a:buNone/>
                      </a:pPr>
                      <a:r>
                        <a:rPr lang="en-US" sz="1800" u="none" cap="none" strike="noStrike"/>
                        <a:t>Type</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Description</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Example</a:t>
                      </a:r>
                    </a:p>
                  </a:txBody>
                  <a:tcPr marT="45725" marB="45725" marR="91450" marL="91450"/>
                </a:tc>
              </a:tr>
              <a:tr h="289500">
                <a:tc>
                  <a:txBody>
                    <a:bodyPr>
                      <a:noAutofit/>
                    </a:bodyPr>
                    <a:lstStyle/>
                    <a:p>
                      <a:pPr indent="0" lvl="0" marL="0" marR="0" rtl="0" algn="l">
                        <a:spcBef>
                          <a:spcPts val="0"/>
                        </a:spcBef>
                        <a:buClr>
                          <a:schemeClr val="dk1"/>
                        </a:buClr>
                        <a:buSzPct val="25000"/>
                        <a:buFont typeface="Questrial"/>
                        <a:buNone/>
                      </a:pPr>
                      <a:r>
                        <a:rPr lang="en-US" sz="1200" u="none" cap="none" strike="noStrike"/>
                        <a:t>Apnea</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Cessation of breathing</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Sleep apnea</a:t>
                      </a:r>
                    </a:p>
                  </a:txBody>
                  <a:tcPr marT="45725" marB="45725" marR="91450" marL="91450"/>
                </a:tc>
              </a:tr>
              <a:tr h="506600">
                <a:tc>
                  <a:txBody>
                    <a:bodyPr>
                      <a:noAutofit/>
                    </a:bodyPr>
                    <a:lstStyle/>
                    <a:p>
                      <a:pPr indent="0" lvl="0" marL="0" marR="0" rtl="0" algn="l">
                        <a:spcBef>
                          <a:spcPts val="0"/>
                        </a:spcBef>
                        <a:buClr>
                          <a:schemeClr val="dk1"/>
                        </a:buClr>
                        <a:buSzPct val="25000"/>
                        <a:buFont typeface="Questrial"/>
                        <a:buNone/>
                      </a:pPr>
                      <a:r>
                        <a:rPr lang="en-US" sz="1200" u="none" cap="none" strike="noStrike"/>
                        <a:t>Dyspnea</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Air hunger (difficulty)</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Congestive heart failure or lung disease</a:t>
                      </a:r>
                    </a:p>
                  </a:txBody>
                  <a:tcPr marT="45725" marB="45725" marR="91450" marL="91450"/>
                </a:tc>
              </a:tr>
              <a:tr h="289500">
                <a:tc>
                  <a:txBody>
                    <a:bodyPr>
                      <a:noAutofit/>
                    </a:bodyPr>
                    <a:lstStyle/>
                    <a:p>
                      <a:pPr indent="0" lvl="0" marL="0" marR="0" rtl="0" algn="l">
                        <a:spcBef>
                          <a:spcPts val="0"/>
                        </a:spcBef>
                        <a:buClr>
                          <a:schemeClr val="dk1"/>
                        </a:buClr>
                        <a:buSzPct val="25000"/>
                        <a:buFont typeface="Questrial"/>
                        <a:buNone/>
                      </a:pPr>
                      <a:r>
                        <a:rPr lang="en-US" sz="1200" u="none" cap="none" strike="noStrike"/>
                        <a:t>Eupnea</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Normal</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t/>
                      </a:r>
                      <a:endParaRPr sz="1200" u="none" cap="none" strike="noStrike"/>
                    </a:p>
                  </a:txBody>
                  <a:tcPr marT="45725" marB="45725" marR="91450" marL="91450"/>
                </a:tc>
              </a:tr>
              <a:tr h="723725">
                <a:tc>
                  <a:txBody>
                    <a:bodyPr>
                      <a:noAutofit/>
                    </a:bodyPr>
                    <a:lstStyle/>
                    <a:p>
                      <a:pPr indent="0" lvl="0" marL="0" marR="0" rtl="0" algn="l">
                        <a:spcBef>
                          <a:spcPts val="0"/>
                        </a:spcBef>
                        <a:buClr>
                          <a:schemeClr val="dk1"/>
                        </a:buClr>
                        <a:buSzPct val="25000"/>
                        <a:buFont typeface="Questrial"/>
                        <a:buNone/>
                      </a:pPr>
                      <a:r>
                        <a:rPr lang="en-US" sz="1200" u="none" cap="none" strike="noStrike"/>
                        <a:t>Hyperpnea</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Increased ventilation due to increased demand</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Exercise</a:t>
                      </a:r>
                    </a:p>
                  </a:txBody>
                  <a:tcPr marT="45725" marB="45725" marR="91450" marL="91450"/>
                </a:tc>
              </a:tr>
              <a:tr h="506600">
                <a:tc>
                  <a:txBody>
                    <a:bodyPr>
                      <a:noAutofit/>
                    </a:bodyPr>
                    <a:lstStyle/>
                    <a:p>
                      <a:pPr indent="0" lvl="0" marL="0" marR="0" rtl="0" algn="l">
                        <a:spcBef>
                          <a:spcPts val="0"/>
                        </a:spcBef>
                        <a:buClr>
                          <a:schemeClr val="dk1"/>
                        </a:buClr>
                        <a:buSzPct val="25000"/>
                        <a:buFont typeface="Questrial"/>
                        <a:buNone/>
                      </a:pPr>
                      <a:r>
                        <a:rPr lang="en-US" sz="1200" u="none" cap="none" strike="noStrike"/>
                        <a:t>Biot’s Breathing</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Several short, followed by apnea</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Increased ICP</a:t>
                      </a:r>
                    </a:p>
                  </a:txBody>
                  <a:tcPr marT="45725" marB="45725" marR="91450" marL="91450"/>
                </a:tc>
              </a:tr>
              <a:tr h="289500">
                <a:tc>
                  <a:txBody>
                    <a:bodyPr>
                      <a:noAutofit/>
                    </a:bodyPr>
                    <a:lstStyle/>
                    <a:p>
                      <a:pPr indent="0" lvl="0" marL="0" marR="0" rtl="0" algn="l">
                        <a:spcBef>
                          <a:spcPts val="0"/>
                        </a:spcBef>
                        <a:buClr>
                          <a:schemeClr val="dk1"/>
                        </a:buClr>
                        <a:buSzPct val="25000"/>
                        <a:buFont typeface="Questrial"/>
                        <a:buNone/>
                      </a:pPr>
                      <a:r>
                        <a:rPr lang="en-US" sz="1200" u="none" cap="none" strike="noStrike"/>
                        <a:t>Cheyne-Stokes</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Periodic breathing</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Head Trauma</a:t>
                      </a:r>
                    </a:p>
                  </a:txBody>
                  <a:tcPr marT="45725" marB="45725" marR="91450" marL="91450"/>
                </a:tc>
              </a:tr>
              <a:tr h="506600">
                <a:tc>
                  <a:txBody>
                    <a:bodyPr>
                      <a:noAutofit/>
                    </a:bodyPr>
                    <a:lstStyle/>
                    <a:p>
                      <a:pPr indent="0" lvl="0" marL="0" marR="0" rtl="0" algn="l">
                        <a:spcBef>
                          <a:spcPts val="0"/>
                        </a:spcBef>
                        <a:buClr>
                          <a:schemeClr val="dk1"/>
                        </a:buClr>
                        <a:buSzPct val="25000"/>
                        <a:buFont typeface="Questrial"/>
                        <a:buNone/>
                      </a:pPr>
                      <a:r>
                        <a:rPr lang="en-US" sz="1200" u="none" cap="none" strike="noStrike"/>
                        <a:t>Hyperventilation</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Ventilation in excess of demand</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Lung disease, asthma, anxiety</a:t>
                      </a:r>
                    </a:p>
                  </a:txBody>
                  <a:tcPr marT="45725" marB="45725" marR="91450" marL="91450"/>
                </a:tc>
              </a:tr>
              <a:tr h="506600">
                <a:tc>
                  <a:txBody>
                    <a:bodyPr>
                      <a:noAutofit/>
                    </a:bodyPr>
                    <a:lstStyle/>
                    <a:p>
                      <a:pPr indent="0" lvl="0" marL="0" marR="0" rtl="0" algn="l">
                        <a:spcBef>
                          <a:spcPts val="0"/>
                        </a:spcBef>
                        <a:buClr>
                          <a:schemeClr val="dk1"/>
                        </a:buClr>
                        <a:buSzPct val="25000"/>
                        <a:buFont typeface="Questrial"/>
                        <a:buNone/>
                      </a:pPr>
                      <a:r>
                        <a:rPr lang="en-US" sz="1200" u="none" cap="none" strike="noStrike"/>
                        <a:t>Hypoventilation</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Ventilation not meet demand</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Sedatives, anesthetics</a:t>
                      </a:r>
                    </a:p>
                  </a:txBody>
                  <a:tcPr marT="45725" marB="45725" marR="91450" marL="91450"/>
                </a:tc>
              </a:tr>
              <a:tr h="506600">
                <a:tc>
                  <a:txBody>
                    <a:bodyPr>
                      <a:noAutofit/>
                    </a:bodyPr>
                    <a:lstStyle/>
                    <a:p>
                      <a:pPr indent="0" lvl="0" marL="0" marR="0" rtl="0" algn="l">
                        <a:spcBef>
                          <a:spcPts val="0"/>
                        </a:spcBef>
                        <a:buClr>
                          <a:schemeClr val="dk1"/>
                        </a:buClr>
                        <a:buSzPct val="25000"/>
                        <a:buFont typeface="Questrial"/>
                        <a:buNone/>
                      </a:pPr>
                      <a:r>
                        <a:rPr lang="en-US" sz="1200" u="none" cap="none" strike="noStrike"/>
                        <a:t>Kussmaul’s respirations</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Rapid, associated with metabolic acidosis</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Diabetic ketoacidosis</a:t>
                      </a:r>
                    </a:p>
                  </a:txBody>
                  <a:tcPr marT="45725" marB="45725" marR="91450" marL="91450"/>
                </a:tc>
              </a:tr>
              <a:tr h="289500">
                <a:tc>
                  <a:txBody>
                    <a:bodyPr>
                      <a:noAutofit/>
                    </a:bodyPr>
                    <a:lstStyle/>
                    <a:p>
                      <a:pPr indent="0" lvl="0" marL="0" marR="0" rtl="0" algn="l">
                        <a:spcBef>
                          <a:spcPts val="0"/>
                        </a:spcBef>
                        <a:buClr>
                          <a:schemeClr val="dk1"/>
                        </a:buClr>
                        <a:buSzPct val="25000"/>
                        <a:buFont typeface="Questrial"/>
                        <a:buNone/>
                      </a:pPr>
                      <a:r>
                        <a:rPr lang="en-US" sz="1200" u="none" cap="none" strike="noStrike"/>
                        <a:t>Ondine’s Curse</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Impaired ANS control</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200" u="none" cap="none" strike="noStrike"/>
                        <a:t>Respirator while sleep</a:t>
                      </a:r>
                    </a:p>
                  </a:txBody>
                  <a:tcPr marT="45725" marB="45725" marR="91450" marL="9145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8" name="Shape 288"/>
        <p:cNvGrpSpPr/>
        <p:nvPr/>
      </p:nvGrpSpPr>
      <p:grpSpPr>
        <a:xfrm>
          <a:off x="0" y="0"/>
          <a:ext cx="0" cy="0"/>
          <a:chOff x="0" y="0"/>
          <a:chExt cx="0" cy="0"/>
        </a:xfrm>
      </p:grpSpPr>
      <p:sp>
        <p:nvSpPr>
          <p:cNvPr id="289" name="Shape 289"/>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II. SIGNS/SYMPTOMS OF PULMONARY DISEASES</a:t>
            </a:r>
          </a:p>
        </p:txBody>
      </p:sp>
      <p:sp>
        <p:nvSpPr>
          <p:cNvPr id="290" name="Shape 290"/>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 Hypoxemia-reduced arterial blood Po</a:t>
            </a:r>
            <a:r>
              <a:rPr b="0" baseline="-25000" i="0" lang="en-US" sz="2400" u="none" cap="none" strike="noStrike">
                <a:solidFill>
                  <a:schemeClr val="dk2"/>
                </a:solidFill>
                <a:latin typeface="Questrial"/>
                <a:ea typeface="Questrial"/>
                <a:cs typeface="Questrial"/>
                <a:sym typeface="Questrial"/>
              </a:rPr>
              <a:t>2</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1. Decreased inspired O</a:t>
            </a:r>
            <a:r>
              <a:rPr b="0" baseline="-25000" i="0" lang="en-US" sz="2000" u="none" cap="none" strike="noStrike">
                <a:solidFill>
                  <a:schemeClr val="dk2"/>
                </a:solidFill>
                <a:latin typeface="Questrial"/>
                <a:ea typeface="Questrial"/>
                <a:cs typeface="Questrial"/>
                <a:sym typeface="Questrial"/>
              </a:rPr>
              <a:t>2</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High altitude</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Low O</a:t>
            </a:r>
            <a:r>
              <a:rPr b="0" baseline="-25000" i="0" lang="en-US" sz="1800" u="none" cap="none" strike="noStrike">
                <a:solidFill>
                  <a:schemeClr val="dk2"/>
                </a:solidFill>
                <a:latin typeface="Questrial"/>
                <a:ea typeface="Questrial"/>
                <a:cs typeface="Questrial"/>
                <a:sym typeface="Questrial"/>
              </a:rPr>
              <a:t>2</a:t>
            </a:r>
            <a:r>
              <a:rPr b="0" i="0" lang="en-US" sz="1800" u="none" cap="none" strike="noStrike">
                <a:solidFill>
                  <a:schemeClr val="dk2"/>
                </a:solidFill>
                <a:latin typeface="Questrial"/>
                <a:ea typeface="Questrial"/>
                <a:cs typeface="Questrial"/>
                <a:sym typeface="Questrial"/>
              </a:rPr>
              <a:t> in gas mixture</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Breathing in enclosed space</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2. Hypoventilation</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Lack of neurologic stimulation</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COPD</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3. Diffusion abnormality</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Emphysema</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Fibrosis</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Edema</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6" name="Shape 126"/>
        <p:cNvGrpSpPr/>
        <p:nvPr/>
      </p:nvGrpSpPr>
      <p:grpSpPr>
        <a:xfrm>
          <a:off x="0" y="0"/>
          <a:ext cx="0" cy="0"/>
          <a:chOff x="0" y="0"/>
          <a:chExt cx="0" cy="0"/>
        </a:xfrm>
      </p:grpSpPr>
      <p:sp>
        <p:nvSpPr>
          <p:cNvPr id="127" name="Shape 127"/>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GAS/BLOOD FLOW TO LUNGS=V/Q</a:t>
            </a:r>
          </a:p>
        </p:txBody>
      </p:sp>
      <p:sp>
        <p:nvSpPr>
          <p:cNvPr id="128" name="Shape 128"/>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Cardiac output (Q) is 5 L/min </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Ventilation (V)</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Frequency (breaths/min)-8-16 b/min</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Single breath volume (Tidal Volume)-400-800 ml/breath</a:t>
            </a:r>
          </a:p>
          <a:p>
            <a:pPr indent="-233680" lvl="1" marL="640080" marR="0" rtl="0" algn="l">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Total or pulmonary ventilation=(f)(V</a:t>
            </a:r>
            <a:r>
              <a:rPr b="0" baseline="-25000" i="0" lang="en-US" sz="2000" u="none" cap="none" strike="noStrike">
                <a:solidFill>
                  <a:schemeClr val="dk2"/>
                </a:solidFill>
                <a:latin typeface="Questrial"/>
                <a:ea typeface="Questrial"/>
                <a:cs typeface="Questrial"/>
                <a:sym typeface="Questrial"/>
              </a:rPr>
              <a:t>T</a:t>
            </a:r>
            <a:r>
              <a:rPr b="0" i="0" lang="en-US" sz="2000" u="none" cap="none" strike="noStrike">
                <a:solidFill>
                  <a:schemeClr val="dk2"/>
                </a:solidFill>
                <a:latin typeface="Questrial"/>
                <a:ea typeface="Questrial"/>
                <a:cs typeface="Questrial"/>
                <a:sym typeface="Questrial"/>
              </a:rPr>
              <a:t>) (use 12, 500)</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Alveolar ventilation=(f)(V</a:t>
            </a:r>
            <a:r>
              <a:rPr b="0" baseline="-25000" i="0" lang="en-US" sz="2000" u="none" cap="none" strike="noStrike">
                <a:solidFill>
                  <a:schemeClr val="dk2"/>
                </a:solidFill>
                <a:latin typeface="Questrial"/>
                <a:ea typeface="Questrial"/>
                <a:cs typeface="Questrial"/>
                <a:sym typeface="Questrial"/>
              </a:rPr>
              <a:t>T</a:t>
            </a:r>
            <a:r>
              <a:rPr b="0" i="0" lang="en-US" sz="2000" u="none" cap="none" strike="noStrike">
                <a:solidFill>
                  <a:schemeClr val="dk2"/>
                </a:solidFill>
                <a:latin typeface="Questrial"/>
                <a:ea typeface="Questrial"/>
                <a:cs typeface="Questrial"/>
                <a:sym typeface="Questrial"/>
              </a:rPr>
              <a:t>-V</a:t>
            </a:r>
            <a:r>
              <a:rPr b="0" baseline="-25000" i="0" lang="en-US" sz="2000" u="none" cap="none" strike="noStrike">
                <a:solidFill>
                  <a:schemeClr val="dk2"/>
                </a:solidFill>
                <a:latin typeface="Questrial"/>
                <a:ea typeface="Questrial"/>
                <a:cs typeface="Questrial"/>
                <a:sym typeface="Questrial"/>
              </a:rPr>
              <a:t>D</a:t>
            </a:r>
            <a:r>
              <a:rPr b="0" i="0" lang="en-US" sz="2000" u="none" cap="none" strike="noStrike">
                <a:solidFill>
                  <a:schemeClr val="dk2"/>
                </a:solidFill>
                <a:latin typeface="Questrial"/>
                <a:ea typeface="Questrial"/>
                <a:cs typeface="Questrial"/>
                <a:sym typeface="Questrial"/>
              </a:rPr>
              <a:t>) (V</a:t>
            </a:r>
            <a:r>
              <a:rPr b="0" baseline="-25000" i="0" lang="en-US" sz="2000" u="none" cap="none" strike="noStrike">
                <a:solidFill>
                  <a:schemeClr val="dk2"/>
                </a:solidFill>
                <a:latin typeface="Questrial"/>
                <a:ea typeface="Questrial"/>
                <a:cs typeface="Questrial"/>
                <a:sym typeface="Questrial"/>
              </a:rPr>
              <a:t>D</a:t>
            </a:r>
            <a:r>
              <a:rPr b="0" i="0" lang="en-US" sz="2000" u="none" cap="none" strike="noStrike">
                <a:solidFill>
                  <a:schemeClr val="dk2"/>
                </a:solidFill>
                <a:latin typeface="Questrial"/>
                <a:ea typeface="Questrial"/>
                <a:cs typeface="Questrial"/>
                <a:sym typeface="Questrial"/>
              </a:rPr>
              <a:t> is 2 ml/kg body weight)</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4" name="Shape 294"/>
        <p:cNvGrpSpPr/>
        <p:nvPr/>
      </p:nvGrpSpPr>
      <p:grpSpPr>
        <a:xfrm>
          <a:off x="0" y="0"/>
          <a:ext cx="0" cy="0"/>
          <a:chOff x="0" y="0"/>
          <a:chExt cx="0" cy="0"/>
        </a:xfrm>
      </p:grpSpPr>
      <p:sp>
        <p:nvSpPr>
          <p:cNvPr id="295" name="Shape 295"/>
          <p:cNvSpPr txBox="1"/>
          <p:nvPr>
            <p:ph idx="4294967295" type="body"/>
          </p:nvPr>
        </p:nvSpPr>
        <p:spPr>
          <a:xfrm>
            <a:off x="381000" y="1066800"/>
            <a:ext cx="8229600" cy="4373563"/>
          </a:xfrm>
          <a:prstGeom prst="rect">
            <a:avLst/>
          </a:prstGeom>
          <a:noFill/>
          <a:ln>
            <a:noFill/>
          </a:ln>
        </p:spPr>
        <p:txBody>
          <a:bodyPr anchorCtr="0" anchor="t" bIns="45700" lIns="91425" rIns="91425" tIns="45700">
            <a:noAutofit/>
          </a:bodyPr>
          <a:lstStyle/>
          <a:p>
            <a:pPr indent="-233680" lvl="1" marL="640080" marR="0" rtl="0" algn="l">
              <a:lnSpc>
                <a:spcPct val="80000"/>
              </a:lnSpc>
              <a:spcBef>
                <a:spcPts val="0"/>
              </a:spcBef>
              <a:buClr>
                <a:srgbClr val="C00000"/>
              </a:buClr>
              <a:buSzPct val="100000"/>
              <a:buFont typeface="Arial"/>
              <a:buChar char="•"/>
            </a:pPr>
            <a:r>
              <a:rPr b="0" i="0" lang="en-US" sz="1800" u="none" cap="none" strike="noStrike">
                <a:solidFill>
                  <a:schemeClr val="dk2"/>
                </a:solidFill>
                <a:latin typeface="Questrial"/>
                <a:ea typeface="Questrial"/>
                <a:cs typeface="Questrial"/>
                <a:sym typeface="Questrial"/>
              </a:rPr>
              <a:t>4. V/Q mismatch</a:t>
            </a: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Asthma</a:t>
            </a: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Chronic bronchitis</a:t>
            </a: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Pneumonia</a:t>
            </a:r>
          </a:p>
          <a:p>
            <a:pPr indent="-228600" lvl="2" marL="914400" marR="0" rtl="0" algn="l">
              <a:lnSpc>
                <a:spcPct val="80000"/>
              </a:lnSpc>
              <a:spcBef>
                <a:spcPts val="364"/>
              </a:spcBef>
              <a:buClr>
                <a:srgbClr val="C00000"/>
              </a:buClr>
              <a:buSzPct val="50555"/>
              <a:buFont typeface="Noto Symbol"/>
              <a:buNone/>
            </a:pPr>
            <a:r>
              <a:t/>
            </a:r>
            <a:endParaRPr b="0" i="0" sz="1800" u="none" cap="none" strike="noStrike">
              <a:solidFill>
                <a:schemeClr val="dk2"/>
              </a:solidFill>
              <a:latin typeface="Questrial"/>
              <a:ea typeface="Questrial"/>
              <a:cs typeface="Questrial"/>
              <a:sym typeface="Questrial"/>
            </a:endParaRP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Most common cause of hypoxemia is V/Q mismatch; normally V/Q = 0.8 to 0.9</a:t>
            </a:r>
          </a:p>
          <a:p>
            <a:pPr indent="-228600" lvl="2" marL="914400" marR="0" rtl="0" algn="l">
              <a:lnSpc>
                <a:spcPct val="80000"/>
              </a:lnSpc>
              <a:spcBef>
                <a:spcPts val="364"/>
              </a:spcBef>
              <a:buClr>
                <a:srgbClr val="C00000"/>
              </a:buClr>
              <a:buSzPct val="101111"/>
              <a:buFont typeface="Arial"/>
              <a:buNone/>
            </a:pPr>
            <a:r>
              <a:t/>
            </a:r>
            <a:endParaRPr b="0" i="0" sz="1800" u="none" cap="none" strike="noStrike">
              <a:solidFill>
                <a:schemeClr val="dk2"/>
              </a:solidFill>
              <a:latin typeface="Questrial"/>
              <a:ea typeface="Questrial"/>
              <a:cs typeface="Questrial"/>
              <a:sym typeface="Questrial"/>
            </a:endParaRPr>
          </a:p>
          <a:p>
            <a:pPr indent="-233680" lvl="1" marL="640080" marR="0" rtl="0" algn="l">
              <a:lnSpc>
                <a:spcPct val="80000"/>
              </a:lnSpc>
              <a:spcBef>
                <a:spcPts val="360"/>
              </a:spcBef>
              <a:buClr>
                <a:srgbClr val="C00000"/>
              </a:buClr>
              <a:buSzPct val="100000"/>
              <a:buFont typeface="Arial"/>
              <a:buChar char="•"/>
            </a:pPr>
            <a:r>
              <a:rPr b="0" i="0" lang="en-US" sz="1800" u="none" cap="none" strike="noStrike">
                <a:solidFill>
                  <a:schemeClr val="dk2"/>
                </a:solidFill>
                <a:latin typeface="Questrial"/>
                <a:ea typeface="Questrial"/>
                <a:cs typeface="Questrial"/>
                <a:sym typeface="Questrial"/>
              </a:rPr>
              <a:t>5. Shunt</a:t>
            </a: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ARDS</a:t>
            </a: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Newborn respiratory distress</a:t>
            </a: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Atelectasis</a:t>
            </a:r>
          </a:p>
          <a:p>
            <a:pPr indent="-228600" lvl="2" marL="914400" marR="0" rtl="0" algn="l">
              <a:lnSpc>
                <a:spcPct val="80000"/>
              </a:lnSpc>
              <a:spcBef>
                <a:spcPts val="364"/>
              </a:spcBef>
              <a:buClr>
                <a:srgbClr val="C00000"/>
              </a:buClr>
              <a:buSzPct val="50555"/>
              <a:buFont typeface="Noto Symbol"/>
              <a:buNone/>
            </a:pPr>
            <a:r>
              <a:t/>
            </a:r>
            <a:endParaRPr b="0" i="0" sz="1800" u="none" cap="none" strike="noStrike">
              <a:solidFill>
                <a:schemeClr val="dk2"/>
              </a:solidFill>
              <a:latin typeface="Questrial"/>
              <a:ea typeface="Questrial"/>
              <a:cs typeface="Questrial"/>
              <a:sym typeface="Questrial"/>
            </a:endParaRP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Low V/Q/ partial obstruction; total block-V/Q shunt;</a:t>
            </a:r>
          </a:p>
          <a:p>
            <a:pPr indent="-228600" lvl="2" marL="914400" marR="0" rtl="0" algn="l">
              <a:lnSpc>
                <a:spcPct val="80000"/>
              </a:lnSpc>
              <a:spcBef>
                <a:spcPts val="360"/>
              </a:spcBef>
              <a:buClr>
                <a:srgbClr val="C00000"/>
              </a:buClr>
              <a:buSzPct val="50000"/>
              <a:buFont typeface="Noto Symbol"/>
              <a:buChar char="❑"/>
            </a:pPr>
            <a:r>
              <a:rPr b="0" i="0" lang="en-US" sz="1800" u="none" cap="none" strike="noStrike">
                <a:solidFill>
                  <a:schemeClr val="dk2"/>
                </a:solidFill>
                <a:latin typeface="Questrial"/>
                <a:ea typeface="Questrial"/>
                <a:cs typeface="Questrial"/>
                <a:sym typeface="Questrial"/>
              </a:rPr>
              <a:t>High V/Q constrict blood vessels</a:t>
            </a:r>
          </a:p>
          <a:p>
            <a:pPr indent="-228600" lvl="2" marL="914400" marR="0" rtl="0" algn="l">
              <a:lnSpc>
                <a:spcPct val="80000"/>
              </a:lnSpc>
              <a:spcBef>
                <a:spcPts val="252"/>
              </a:spcBef>
              <a:buClr>
                <a:schemeClr val="accent3"/>
              </a:buClr>
              <a:buSzPct val="96923"/>
              <a:buFont typeface="Arial"/>
              <a:buNone/>
            </a:pPr>
            <a:r>
              <a:t/>
            </a:r>
            <a:endParaRPr b="0" i="0" sz="1250" u="none" cap="none" strike="noStrike">
              <a:solidFill>
                <a:schemeClr val="dk2"/>
              </a:solidFill>
              <a:latin typeface="Questrial"/>
              <a:ea typeface="Questrial"/>
              <a:cs typeface="Questrial"/>
              <a:sym typeface="Quest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x="0" y="0"/>
          <a:ext cx="0" cy="0"/>
          <a:chOff x="0" y="0"/>
          <a:chExt cx="0" cy="0"/>
        </a:xfrm>
      </p:grpSpPr>
      <p:sp>
        <p:nvSpPr>
          <p:cNvPr id="300" name="Shape 300"/>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CELLULAR HYPOXIA-O2 DEFICIT</a:t>
            </a:r>
          </a:p>
        </p:txBody>
      </p:sp>
      <p:sp>
        <p:nvSpPr>
          <p:cNvPr id="301" name="Shape 301"/>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lnSpc>
                <a:spcPct val="80000"/>
              </a:lnSpc>
              <a:spcBef>
                <a:spcPts val="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Inadequate oxygenation in lung</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Low atmospheric oxygen</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Hypoventilation</a:t>
            </a:r>
          </a:p>
          <a:p>
            <a:pPr indent="-228600" lvl="0" marL="342900" marR="0" rtl="0" algn="l">
              <a:lnSpc>
                <a:spcPct val="8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Pulmonary disease</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Hypoventilation</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Uneven alveolar ventilation</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Decreased membrane diffusion</a:t>
            </a:r>
          </a:p>
          <a:p>
            <a:pPr indent="-228600" lvl="0" marL="342900" marR="0" rtl="0" algn="l">
              <a:lnSpc>
                <a:spcPct val="8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Inadequate O</a:t>
            </a:r>
            <a:r>
              <a:rPr b="0" baseline="-25000" i="0" lang="en-US" sz="2200" u="none" cap="none" strike="noStrike">
                <a:solidFill>
                  <a:schemeClr val="dk2"/>
                </a:solidFill>
                <a:latin typeface="Questrial"/>
                <a:ea typeface="Questrial"/>
                <a:cs typeface="Questrial"/>
                <a:sym typeface="Questrial"/>
              </a:rPr>
              <a:t>2</a:t>
            </a:r>
            <a:r>
              <a:rPr b="0" i="0" lang="en-US" sz="2200" u="none" cap="none" strike="noStrike">
                <a:solidFill>
                  <a:schemeClr val="dk2"/>
                </a:solidFill>
                <a:latin typeface="Questrial"/>
                <a:ea typeface="Questrial"/>
                <a:cs typeface="Questrial"/>
                <a:sym typeface="Questrial"/>
              </a:rPr>
              <a:t> transport</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Anemia</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Circulatory deficiency</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Local circulatory deficiency</a:t>
            </a:r>
          </a:p>
          <a:p>
            <a:pPr indent="-228600" lvl="0" marL="342900" marR="0" rtl="0" algn="l">
              <a:lnSpc>
                <a:spcPct val="80000"/>
              </a:lnSpc>
              <a:spcBef>
                <a:spcPts val="440"/>
              </a:spcBef>
              <a:buClr>
                <a:schemeClr val="accent1"/>
              </a:buClr>
              <a:buSzPct val="100000"/>
              <a:buFont typeface="Arial"/>
              <a:buChar char="•"/>
            </a:pPr>
            <a:r>
              <a:rPr b="0" i="0" lang="en-US" sz="2200" u="none" cap="none" strike="noStrike">
                <a:solidFill>
                  <a:schemeClr val="dk2"/>
                </a:solidFill>
                <a:latin typeface="Questrial"/>
                <a:ea typeface="Questrial"/>
                <a:cs typeface="Questrial"/>
                <a:sym typeface="Questrial"/>
              </a:rPr>
              <a:t>Inadequate tissue capillary use of O</a:t>
            </a:r>
            <a:r>
              <a:rPr b="0" baseline="-25000" i="0" lang="en-US" sz="2200" u="none" cap="none" strike="noStrike">
                <a:solidFill>
                  <a:schemeClr val="dk2"/>
                </a:solidFill>
                <a:latin typeface="Questrial"/>
                <a:ea typeface="Questrial"/>
                <a:cs typeface="Questrial"/>
                <a:sym typeface="Questrial"/>
              </a:rPr>
              <a:t>2</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Poisoning of cell enzymes</a:t>
            </a:r>
          </a:p>
          <a:p>
            <a:pPr indent="-233680" lvl="1" marL="640080" marR="0" rtl="0" algn="l">
              <a:lnSpc>
                <a:spcPct val="80000"/>
              </a:lnSpc>
              <a:spcBef>
                <a:spcPts val="370"/>
              </a:spcBef>
              <a:buClr>
                <a:schemeClr val="accent6"/>
              </a:buClr>
              <a:buSzPct val="48684"/>
              <a:buFont typeface="Noto Symbol"/>
              <a:buChar char="❑"/>
            </a:pPr>
            <a:r>
              <a:rPr b="0" i="0" lang="en-US" sz="1850" u="none" cap="none" strike="noStrike">
                <a:solidFill>
                  <a:schemeClr val="dk2"/>
                </a:solidFill>
                <a:latin typeface="Questrial"/>
                <a:ea typeface="Questrial"/>
                <a:cs typeface="Questrial"/>
                <a:sym typeface="Questrial"/>
              </a:rPr>
              <a:t>Decreased metabolic capacity (Vitamin deficiency)</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5" name="Shape 305"/>
        <p:cNvGrpSpPr/>
        <p:nvPr/>
      </p:nvGrpSpPr>
      <p:grpSpPr>
        <a:xfrm>
          <a:off x="0" y="0"/>
          <a:ext cx="0" cy="0"/>
          <a:chOff x="0" y="0"/>
          <a:chExt cx="0" cy="0"/>
        </a:xfrm>
      </p:grpSpPr>
      <p:sp>
        <p:nvSpPr>
          <p:cNvPr id="306" name="Shape 306"/>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O2 THERAPY-IS IT USEFUL FOR THESE?</a:t>
            </a:r>
          </a:p>
        </p:txBody>
      </p:sp>
      <p:sp>
        <p:nvSpPr>
          <p:cNvPr id="307" name="Shape 307"/>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Atmospheric hypoxia-yes, increases P</a:t>
            </a:r>
            <a:r>
              <a:rPr b="0" baseline="-25000" i="0" lang="en-US" sz="2400" u="none" cap="none" strike="noStrike">
                <a:solidFill>
                  <a:schemeClr val="dk2"/>
                </a:solidFill>
                <a:latin typeface="Questrial"/>
                <a:ea typeface="Questrial"/>
                <a:cs typeface="Questrial"/>
                <a:sym typeface="Questrial"/>
              </a:rPr>
              <a:t>1</a:t>
            </a:r>
            <a:r>
              <a:rPr b="0" i="0" lang="en-US" sz="2400" u="none" cap="none" strike="noStrike">
                <a:solidFill>
                  <a:schemeClr val="dk2"/>
                </a:solidFill>
                <a:latin typeface="Questrial"/>
                <a:ea typeface="Questrial"/>
                <a:cs typeface="Questrial"/>
                <a:sym typeface="Questrial"/>
              </a:rPr>
              <a:t>-P</a:t>
            </a:r>
            <a:r>
              <a:rPr b="0" baseline="-25000" i="0" lang="en-US" sz="2400" u="none" cap="none" strike="noStrike">
                <a:solidFill>
                  <a:schemeClr val="dk2"/>
                </a:solidFill>
                <a:latin typeface="Questrial"/>
                <a:ea typeface="Questrial"/>
                <a:cs typeface="Questrial"/>
                <a:sym typeface="Questrial"/>
              </a:rPr>
              <a:t>2</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Hypoventilation hypoxia-yes, Increases P</a:t>
            </a:r>
            <a:r>
              <a:rPr b="0" baseline="-25000" i="0" lang="en-US" sz="2400" u="none" cap="none" strike="noStrike">
                <a:solidFill>
                  <a:schemeClr val="dk2"/>
                </a:solidFill>
                <a:latin typeface="Questrial"/>
                <a:ea typeface="Questrial"/>
                <a:cs typeface="Questrial"/>
                <a:sym typeface="Questrial"/>
              </a:rPr>
              <a:t>1</a:t>
            </a:r>
            <a:r>
              <a:rPr b="0" i="0" lang="en-US" sz="2400" u="none" cap="none" strike="noStrike">
                <a:solidFill>
                  <a:schemeClr val="dk2"/>
                </a:solidFill>
                <a:latin typeface="Questrial"/>
                <a:ea typeface="Questrial"/>
                <a:cs typeface="Questrial"/>
                <a:sym typeface="Questrial"/>
              </a:rPr>
              <a:t>-P</a:t>
            </a:r>
            <a:r>
              <a:rPr b="0" baseline="-25000" i="0" lang="en-US" sz="2400" u="none" cap="none" strike="noStrike">
                <a:solidFill>
                  <a:schemeClr val="dk2"/>
                </a:solidFill>
                <a:latin typeface="Questrial"/>
                <a:ea typeface="Questrial"/>
                <a:cs typeface="Questrial"/>
                <a:sym typeface="Questrial"/>
              </a:rPr>
              <a:t>2</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Diffusional hypoxia-yes, Increases P</a:t>
            </a:r>
            <a:r>
              <a:rPr b="0" baseline="-25000" i="0" lang="en-US" sz="2400" u="none" cap="none" strike="noStrike">
                <a:solidFill>
                  <a:schemeClr val="dk2"/>
                </a:solidFill>
                <a:latin typeface="Questrial"/>
                <a:ea typeface="Questrial"/>
                <a:cs typeface="Questrial"/>
                <a:sym typeface="Questrial"/>
              </a:rPr>
              <a:t>1</a:t>
            </a:r>
            <a:r>
              <a:rPr b="0" i="0" lang="en-US" sz="2400" u="none" cap="none" strike="noStrike">
                <a:solidFill>
                  <a:schemeClr val="dk2"/>
                </a:solidFill>
                <a:latin typeface="Questrial"/>
                <a:ea typeface="Questrial"/>
                <a:cs typeface="Questrial"/>
                <a:sym typeface="Questrial"/>
              </a:rPr>
              <a:t>-P</a:t>
            </a:r>
            <a:r>
              <a:rPr b="0" baseline="-25000" i="0" lang="en-US" sz="2400" u="none" cap="none" strike="noStrike">
                <a:solidFill>
                  <a:schemeClr val="dk2"/>
                </a:solidFill>
                <a:latin typeface="Questrial"/>
                <a:ea typeface="Questrial"/>
                <a:cs typeface="Questrial"/>
                <a:sym typeface="Questrial"/>
              </a:rPr>
              <a:t>2</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Anemic hypoxia-no, problem is not enough RBCs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Inadequate tissue use of 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-no, problem is the tissue cannot use the available oxygen</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1" name="Shape 311"/>
        <p:cNvGrpSpPr/>
        <p:nvPr/>
      </p:nvGrpSpPr>
      <p:grpSpPr>
        <a:xfrm>
          <a:off x="0" y="0"/>
          <a:ext cx="0" cy="0"/>
          <a:chOff x="0" y="0"/>
          <a:chExt cx="0" cy="0"/>
        </a:xfrm>
      </p:grpSpPr>
      <p:sp>
        <p:nvSpPr>
          <p:cNvPr id="312" name="Shape 312"/>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OXYGEN TRANSPORT</a:t>
            </a:r>
          </a:p>
        </p:txBody>
      </p:sp>
      <p:sp>
        <p:nvSpPr>
          <p:cNvPr id="313" name="Shape 313"/>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lnSpc>
                <a:spcPct val="90000"/>
              </a:lnSpc>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Transported two forms, dissolved oxygen and oxygen bound to hemoglobin (remember oxygen is poorly soluble so it is not a significant amount)</a:t>
            </a:r>
          </a:p>
          <a:p>
            <a:pPr indent="-228600" lvl="0" marL="342900" marR="0" rtl="0" algn="l">
              <a:lnSpc>
                <a:spcPct val="90000"/>
              </a:lnSpc>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 Oxygen tension: free dissolved</a:t>
            </a: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Normal blood Pao</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 = 100 mm Hg</a:t>
            </a: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Dissolved oxygen it takes to exert a pressure of 100 mm Hg is 2-3% of total volume of oxygen</a:t>
            </a:r>
          </a:p>
          <a:p>
            <a:pPr indent="-233680" lvl="1" marL="640080" marR="0" rtl="0" algn="l">
              <a:lnSpc>
                <a:spcPct val="90000"/>
              </a:lnSpc>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Clinically relevant: (A-a) gradient – verify inadequate oxygenation of blood; difference between alveolar oxygen tension (PAo</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 and the arterial oxygen tension (Pao</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a:t>
            </a: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Pao</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 is determined by an arterial blood gas (ABG) analysis, and the PAo</a:t>
            </a:r>
            <a:r>
              <a:rPr b="0" baseline="-25000" i="0" lang="en-US" sz="2000" u="none" cap="none" strike="noStrike">
                <a:solidFill>
                  <a:schemeClr val="dk2"/>
                </a:solidFill>
                <a:latin typeface="Questrial"/>
                <a:ea typeface="Questrial"/>
                <a:cs typeface="Questrial"/>
                <a:sym typeface="Questrial"/>
              </a:rPr>
              <a:t>2</a:t>
            </a:r>
            <a:r>
              <a:rPr b="0" i="0" lang="en-US" sz="2000" u="none" cap="none" strike="noStrike">
                <a:solidFill>
                  <a:schemeClr val="dk2"/>
                </a:solidFill>
                <a:latin typeface="Questrial"/>
                <a:ea typeface="Questrial"/>
                <a:cs typeface="Questrial"/>
                <a:sym typeface="Questrial"/>
              </a:rPr>
              <a:t> is calculated as: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7" name="Shape 317"/>
        <p:cNvGrpSpPr/>
        <p:nvPr/>
      </p:nvGrpSpPr>
      <p:grpSpPr>
        <a:xfrm>
          <a:off x="0" y="0"/>
          <a:ext cx="0" cy="0"/>
          <a:chOff x="0" y="0"/>
          <a:chExt cx="0" cy="0"/>
        </a:xfrm>
      </p:grpSpPr>
      <p:sp>
        <p:nvSpPr>
          <p:cNvPr id="318" name="Shape 318"/>
          <p:cNvSpPr txBox="1"/>
          <p:nvPr>
            <p:ph idx="4294967295" type="body"/>
          </p:nvPr>
        </p:nvSpPr>
        <p:spPr>
          <a:xfrm>
            <a:off x="381000" y="10668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PAo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 (mm Hg) = (Fio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 x [Patm – PH</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O]) – (Paco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/R)</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Pao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 decreases and the normal A-a gradient increases with age and the A-a gradient ranges from 7 to 14 mm Hg when breathing room air</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An elevated A-a gradient increases with V/Q mismatch, shunts, diffusion defects</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2" name="Shape 322"/>
        <p:cNvGrpSpPr/>
        <p:nvPr/>
      </p:nvGrpSpPr>
      <p:grpSpPr>
        <a:xfrm>
          <a:off x="0" y="0"/>
          <a:ext cx="0" cy="0"/>
          <a:chOff x="0" y="0"/>
          <a:chExt cx="0" cy="0"/>
        </a:xfrm>
      </p:grpSpPr>
      <p:sp>
        <p:nvSpPr>
          <p:cNvPr id="323" name="Shape 323"/>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ELEVATED A-A GRADIENTS</a:t>
            </a:r>
          </a:p>
        </p:txBody>
      </p:sp>
      <p:sp>
        <p:nvSpPr>
          <p:cNvPr id="324" name="Shape 324"/>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p:txBody>
      </p:sp>
      <p:graphicFrame>
        <p:nvGraphicFramePr>
          <p:cNvPr id="325" name="Shape 325"/>
          <p:cNvGraphicFramePr/>
          <p:nvPr/>
        </p:nvGraphicFramePr>
        <p:xfrm>
          <a:off x="457200" y="2352040"/>
          <a:ext cx="3000000" cy="3000000"/>
        </p:xfrm>
        <a:graphic>
          <a:graphicData uri="http://schemas.openxmlformats.org/drawingml/2006/table">
            <a:tbl>
              <a:tblPr bandRow="1" firstRow="1">
                <a:noFill/>
                <a:tableStyleId>{3226A8A0-8BC6-45E2-A5C1-775BBA5FE1E3}</a:tableStyleId>
              </a:tblPr>
              <a:tblGrid>
                <a:gridCol w="2743200"/>
                <a:gridCol w="2743200"/>
                <a:gridCol w="2743200"/>
              </a:tblGrid>
              <a:tr h="370850">
                <a:tc>
                  <a:txBody>
                    <a:bodyPr>
                      <a:noAutofit/>
                    </a:bodyPr>
                    <a:lstStyle/>
                    <a:p>
                      <a:pPr indent="0" lvl="0" marL="0" marR="0" rtl="0" algn="l">
                        <a:spcBef>
                          <a:spcPts val="0"/>
                        </a:spcBef>
                        <a:buClr>
                          <a:schemeClr val="dk1"/>
                        </a:buClr>
                        <a:buSzPct val="25000"/>
                        <a:buFont typeface="Questrial"/>
                        <a:buNone/>
                      </a:pPr>
                      <a:r>
                        <a:rPr lang="en-US" sz="1800" u="none" cap="none" strike="noStrike"/>
                        <a:t>V/Q mismatch</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Shunt</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Diffusion Defect</a:t>
                      </a:r>
                    </a:p>
                  </a:txBody>
                  <a:tcPr marT="45725" marB="45725" marR="91450" marL="91450"/>
                </a:tc>
              </a:tr>
              <a:tr h="370850">
                <a:tc>
                  <a:txBody>
                    <a:bodyPr>
                      <a:noAutofit/>
                    </a:bodyPr>
                    <a:lstStyle/>
                    <a:p>
                      <a:pPr indent="0" lvl="0" marL="0" marR="0" rtl="0" algn="l">
                        <a:spcBef>
                          <a:spcPts val="0"/>
                        </a:spcBef>
                        <a:buClr>
                          <a:schemeClr val="dk1"/>
                        </a:buClr>
                        <a:buSzPct val="25000"/>
                        <a:buFont typeface="Questrial"/>
                        <a:buNone/>
                      </a:pPr>
                      <a:r>
                        <a:rPr lang="en-US" sz="1800" u="none" cap="none" strike="noStrike"/>
                        <a:t>Pulmonary embolism</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Intracardiac (septal defect)</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Pulmonary fibrosis</a:t>
                      </a:r>
                    </a:p>
                  </a:txBody>
                  <a:tcPr marT="45725" marB="45725" marR="91450" marL="91450"/>
                </a:tc>
              </a:tr>
              <a:tr h="370850">
                <a:tc>
                  <a:txBody>
                    <a:bodyPr>
                      <a:noAutofit/>
                    </a:bodyPr>
                    <a:lstStyle/>
                    <a:p>
                      <a:pPr indent="0" lvl="0" marL="0" marR="0" rtl="0" algn="l">
                        <a:spcBef>
                          <a:spcPts val="0"/>
                        </a:spcBef>
                        <a:buClr>
                          <a:schemeClr val="dk1"/>
                        </a:buClr>
                        <a:buSzPct val="25000"/>
                        <a:buFont typeface="Questrial"/>
                        <a:buNone/>
                      </a:pPr>
                      <a:r>
                        <a:rPr lang="en-US" sz="1800" u="none" cap="none" strike="noStrike"/>
                        <a:t>Airway obstruction</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Intrapulmonary (pneumonia, congestive heart failure)</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Emphysema</a:t>
                      </a:r>
                    </a:p>
                  </a:txBody>
                  <a:tcPr marT="45725" marB="45725" marR="91450" marL="91450"/>
                </a:tc>
              </a:tr>
              <a:tr h="370850">
                <a:tc>
                  <a:txBody>
                    <a:bodyPr>
                      <a:noAutofit/>
                    </a:bodyPr>
                    <a:lstStyle/>
                    <a:p>
                      <a:pPr indent="0" lvl="0" marL="0" marR="0" rtl="0" algn="l">
                        <a:spcBef>
                          <a:spcPts val="0"/>
                        </a:spcBef>
                        <a:buClr>
                          <a:schemeClr val="dk1"/>
                        </a:buClr>
                        <a:buSzPct val="25000"/>
                        <a:buFont typeface="Questrial"/>
                        <a:buNone/>
                      </a:pPr>
                      <a:r>
                        <a:rPr lang="en-US" sz="1800" u="none" cap="none" strike="noStrike"/>
                        <a:t>Interstitial lung disease</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Atelectasis</a:t>
                      </a:r>
                    </a:p>
                  </a:txBody>
                  <a:tcPr marT="45725" marB="45725" marR="91450" marL="91450"/>
                </a:tc>
                <a:tc>
                  <a:txBody>
                    <a:bodyPr>
                      <a:noAutofit/>
                    </a:bodyPr>
                    <a:lstStyle/>
                    <a:p>
                      <a:pPr indent="0" lvl="0" marL="0" marR="0" rtl="0" algn="l">
                        <a:spcBef>
                          <a:spcPts val="0"/>
                        </a:spcBef>
                        <a:buClr>
                          <a:schemeClr val="dk1"/>
                        </a:buClr>
                        <a:buSzPct val="25000"/>
                        <a:buFont typeface="Questrial"/>
                        <a:buNone/>
                      </a:pPr>
                      <a:r>
                        <a:rPr lang="en-US" sz="1800" u="none" cap="none" strike="noStrike"/>
                        <a:t>Asbestosis</a:t>
                      </a:r>
                    </a:p>
                  </a:txBody>
                  <a:tcPr marT="45725" marB="45725" marR="91450" marL="91450"/>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9" name="Shape 329"/>
        <p:cNvGrpSpPr/>
        <p:nvPr/>
      </p:nvGrpSpPr>
      <p:grpSpPr>
        <a:xfrm>
          <a:off x="0" y="0"/>
          <a:ext cx="0" cy="0"/>
          <a:chOff x="0" y="0"/>
          <a:chExt cx="0" cy="0"/>
        </a:xfrm>
      </p:grpSpPr>
      <p:sp>
        <p:nvSpPr>
          <p:cNvPr id="330" name="Shape 330"/>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CLINICAL NOTE</a:t>
            </a:r>
          </a:p>
        </p:txBody>
      </p:sp>
      <p:sp>
        <p:nvSpPr>
          <p:cNvPr id="331" name="Shape 331"/>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Carbon monoxide (CO) binds to Hb with much greater affinity (240 times that of oxygen)</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Carboxyhemoglobin (CO-Hb-3% at baseline, increases to 10-15% in smokers)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CO binding to Hb, changes conformation, diminishing oxygen binding. Po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 appears normal.</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Carbon monoxide poisoning treated with 100% oxygen or hyperbaric oxygen</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CO-Hb reaches 70% of total hemoglobin, death can result (MI, CI)…blood is bright red.</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x="0" y="0"/>
          <a:ext cx="0" cy="0"/>
          <a:chOff x="0" y="0"/>
          <a:chExt cx="0" cy="0"/>
        </a:xfrm>
      </p:grpSpPr>
      <p:sp>
        <p:nvSpPr>
          <p:cNvPr id="336" name="Shape 336"/>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HYPERCAPNIA- EXCESS CO2 IN BLOOD</a:t>
            </a:r>
          </a:p>
        </p:txBody>
      </p:sp>
      <p:sp>
        <p:nvSpPr>
          <p:cNvPr id="337" name="Shape 337"/>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Increased CO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 (with decreased 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 when hypoxia is caused by hypoventilation or circulatory deficiency)</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Increased Pco</a:t>
            </a:r>
            <a:r>
              <a:rPr b="0" baseline="-25000" i="0" lang="en-US" sz="2400" u="none" cap="none" strike="noStrike">
                <a:solidFill>
                  <a:schemeClr val="dk2"/>
                </a:solidFill>
                <a:latin typeface="Questrial"/>
                <a:ea typeface="Questrial"/>
                <a:cs typeface="Questrial"/>
                <a:sym typeface="Questrial"/>
              </a:rPr>
              <a:t>2</a:t>
            </a:r>
            <a:r>
              <a:rPr b="0" i="0" lang="en-US" sz="2400" u="none" cap="none" strike="noStrike">
                <a:solidFill>
                  <a:schemeClr val="dk2"/>
                </a:solidFill>
                <a:latin typeface="Questrial"/>
                <a:ea typeface="Questrial"/>
                <a:cs typeface="Questrial"/>
                <a:sym typeface="Questrial"/>
              </a:rPr>
              <a:t> 60-70 mmHg; breath rapidly and deeply</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80-100 mmHg-lethargy, coma</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100-150 mmHg-anesthesia, death</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1" name="Shape 341"/>
        <p:cNvGrpSpPr/>
        <p:nvPr/>
      </p:nvGrpSpPr>
      <p:grpSpPr>
        <a:xfrm>
          <a:off x="0" y="0"/>
          <a:ext cx="0" cy="0"/>
          <a:chOff x="0" y="0"/>
          <a:chExt cx="0" cy="0"/>
        </a:xfrm>
      </p:grpSpPr>
      <p:sp>
        <p:nvSpPr>
          <p:cNvPr id="342" name="Shape 342"/>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B. PULMONARY EDEMA</a:t>
            </a:r>
          </a:p>
        </p:txBody>
      </p:sp>
      <p:sp>
        <p:nvSpPr>
          <p:cNvPr id="343" name="Shape 343"/>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Heart disease* (causes life-threatening pulmonary hypertension), ARDS, inhalation of toxic gases are predisposing edema factors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Edema prevention</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Lymph drainage</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Balance of capillary/interstitial hydrostatic pressure, capillary/interstitial oncotic pressure, capillary permeability</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7" name="Shape 347"/>
        <p:cNvGrpSpPr/>
        <p:nvPr/>
      </p:nvGrpSpPr>
      <p:grpSpPr>
        <a:xfrm>
          <a:off x="0" y="0"/>
          <a:ext cx="0" cy="0"/>
          <a:chOff x="0" y="0"/>
          <a:chExt cx="0" cy="0"/>
        </a:xfrm>
      </p:grpSpPr>
      <p:sp>
        <p:nvSpPr>
          <p:cNvPr id="348" name="Shape 348"/>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OTHER CONDITIONS/DISEASES</a:t>
            </a:r>
          </a:p>
        </p:txBody>
      </p:sp>
      <p:sp>
        <p:nvSpPr>
          <p:cNvPr id="349" name="Shape 349"/>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C. Aspiration- passage of particulate matter</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Fluid-gastric fluid; severe pneumonitis-lung inflammation with mortality &gt; 50%</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Food-airway obstruction</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D. Atelectasis- collapse of lung tissue-see figure</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Compression atelectasis-tumor, fluid or air in pleural space</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Absorption atelectasis-removal of air from obstructed/hypoventilated alveoli; inhaled anesthetics or inhaled concentrated O</a:t>
            </a:r>
            <a:r>
              <a:rPr b="0" baseline="-25000" i="0" lang="en-US" sz="2000" u="none" cap="none" strike="noStrike">
                <a:solidFill>
                  <a:schemeClr val="dk2"/>
                </a:solidFill>
                <a:latin typeface="Questrial"/>
                <a:ea typeface="Questrial"/>
                <a:cs typeface="Questrial"/>
                <a:sym typeface="Questrial"/>
              </a:rPr>
              <a:t>2</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RESPIRATORY PHYSIOLOGY</a:t>
            </a:r>
          </a:p>
        </p:txBody>
      </p:sp>
      <p:sp>
        <p:nvSpPr>
          <p:cNvPr id="134" name="Shape 134"/>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I. Overview</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Must have oxygen delivery (see cardiovascular material) and carbon dioxide removal</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II. Functional Anatomy</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Conducting Airways</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Pathology Note-Anatomic Dead Space (2 ml/kg body weight)</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Respiratory Airways</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3" name="Shape 353"/>
        <p:cNvGrpSpPr/>
        <p:nvPr/>
      </p:nvGrpSpPr>
      <p:grpSpPr>
        <a:xfrm>
          <a:off x="0" y="0"/>
          <a:ext cx="0" cy="0"/>
          <a:chOff x="0" y="0"/>
          <a:chExt cx="0" cy="0"/>
        </a:xfrm>
      </p:grpSpPr>
      <p:pic>
        <p:nvPicPr>
          <p:cNvPr id="354" name="Shape 354"/>
          <p:cNvPicPr preferRelativeResize="0"/>
          <p:nvPr/>
        </p:nvPicPr>
        <p:blipFill rotWithShape="1">
          <a:blip r:embed="rId3">
            <a:alphaModFix/>
          </a:blip>
          <a:srcRect b="0" l="0" r="0" t="0"/>
          <a:stretch/>
        </p:blipFill>
        <p:spPr>
          <a:xfrm>
            <a:off x="685800" y="1219526"/>
            <a:ext cx="8229600" cy="4419599"/>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8" name="Shape 358"/>
        <p:cNvGrpSpPr/>
        <p:nvPr/>
      </p:nvGrpSpPr>
      <p:grpSpPr>
        <a:xfrm>
          <a:off x="0" y="0"/>
          <a:ext cx="0" cy="0"/>
          <a:chOff x="0" y="0"/>
          <a:chExt cx="0" cy="0"/>
        </a:xfrm>
      </p:grpSpPr>
      <p:pic>
        <p:nvPicPr>
          <p:cNvPr id="359" name="Shape 359"/>
          <p:cNvPicPr preferRelativeResize="0"/>
          <p:nvPr/>
        </p:nvPicPr>
        <p:blipFill rotWithShape="1">
          <a:blip r:embed="rId3">
            <a:alphaModFix/>
          </a:blip>
          <a:srcRect b="0" l="0" r="0" t="0"/>
          <a:stretch/>
        </p:blipFill>
        <p:spPr>
          <a:xfrm>
            <a:off x="533400" y="1220787"/>
            <a:ext cx="8321675" cy="4419599"/>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3" name="Shape 363"/>
        <p:cNvGrpSpPr/>
        <p:nvPr/>
      </p:nvGrpSpPr>
      <p:grpSpPr>
        <a:xfrm>
          <a:off x="0" y="0"/>
          <a:ext cx="0" cy="0"/>
          <a:chOff x="0" y="0"/>
          <a:chExt cx="0" cy="0"/>
        </a:xfrm>
      </p:grpSpPr>
      <p:sp>
        <p:nvSpPr>
          <p:cNvPr id="364" name="Shape 364"/>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H. OBSTRUCTIVE DISEASES-LUMEN, AIRWAY WALL, LUNG PARENCHYMAL</a:t>
            </a:r>
          </a:p>
        </p:txBody>
      </p:sp>
      <p:sp>
        <p:nvSpPr>
          <p:cNvPr id="365" name="Shape 365"/>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1. Emphysema-chronic infection of bronchi, chronic obstruction, trapping of air</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Increased resistance, decreased capacity, increased work </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2. Bronchitis-excessive mucus production, increased bronchial smooth muscle; inflammation or infection are causes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3. Asthma-genetics, environment are causes; spastic contraction of bronchiolar smooth muscle; bronchiolar muscles-parasympathetic creates constriction (acetylcholine); sympathetic-epinephrine-dilation</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9" name="Shape 369"/>
        <p:cNvGrpSpPr/>
        <p:nvPr/>
      </p:nvGrpSpPr>
      <p:grpSpPr>
        <a:xfrm>
          <a:off x="0" y="0"/>
          <a:ext cx="0" cy="0"/>
          <a:chOff x="0" y="0"/>
          <a:chExt cx="0" cy="0"/>
        </a:xfrm>
      </p:grpSpPr>
      <p:sp>
        <p:nvSpPr>
          <p:cNvPr id="370" name="Shape 370"/>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2800" u="none" cap="none" strike="noStrike">
                <a:solidFill>
                  <a:srgbClr val="872828"/>
                </a:solidFill>
                <a:latin typeface="Quattrocento"/>
                <a:ea typeface="Quattrocento"/>
                <a:cs typeface="Quattrocento"/>
                <a:sym typeface="Quattrocento"/>
              </a:rPr>
              <a:t>DIAGNOSING OBSTRUCTIVE/RESTRICTIVE CONDITIONS</a:t>
            </a:r>
          </a:p>
        </p:txBody>
      </p:sp>
      <p:sp>
        <p:nvSpPr>
          <p:cNvPr id="371" name="Shape 371"/>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Pulmonary function test</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Maximal inhalation followed by blowing, as rapidly as possible, the air out</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Ratio of FEV</a:t>
            </a:r>
            <a:r>
              <a:rPr b="0" baseline="-25000" i="0" lang="en-US" sz="2400" u="none" cap="none" strike="noStrike">
                <a:solidFill>
                  <a:schemeClr val="dk2"/>
                </a:solidFill>
                <a:latin typeface="Questrial"/>
                <a:ea typeface="Questrial"/>
                <a:cs typeface="Questrial"/>
                <a:sym typeface="Questrial"/>
              </a:rPr>
              <a:t>1</a:t>
            </a:r>
            <a:r>
              <a:rPr b="0" i="0" lang="en-US" sz="2400" u="none" cap="none" strike="noStrike">
                <a:solidFill>
                  <a:schemeClr val="dk2"/>
                </a:solidFill>
                <a:latin typeface="Questrial"/>
                <a:ea typeface="Questrial"/>
                <a:cs typeface="Questrial"/>
                <a:sym typeface="Questrial"/>
              </a:rPr>
              <a:t>/FVC provides diagnostic determination</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Obstruction-ratio less than 0.8, restriction-ratio greater than 0.8</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5" name="Shape 375"/>
        <p:cNvGrpSpPr/>
        <p:nvPr/>
      </p:nvGrpSpPr>
      <p:grpSpPr>
        <a:xfrm>
          <a:off x="0" y="0"/>
          <a:ext cx="0" cy="0"/>
          <a:chOff x="0" y="0"/>
          <a:chExt cx="0" cy="0"/>
        </a:xfrm>
      </p:grpSpPr>
      <p:sp>
        <p:nvSpPr>
          <p:cNvPr id="376" name="Shape 376"/>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BRONCHOCONSTRICTION</a:t>
            </a:r>
          </a:p>
        </p:txBody>
      </p:sp>
      <p:pic>
        <p:nvPicPr>
          <p:cNvPr id="377" name="Shape 377"/>
          <p:cNvPicPr preferRelativeResize="0"/>
          <p:nvPr/>
        </p:nvPicPr>
        <p:blipFill rotWithShape="1">
          <a:blip r:embed="rId3">
            <a:alphaModFix/>
          </a:blip>
          <a:srcRect b="0" l="0" r="0" t="0"/>
          <a:stretch/>
        </p:blipFill>
        <p:spPr>
          <a:xfrm>
            <a:off x="2438400" y="2438400"/>
            <a:ext cx="4038598" cy="3230878"/>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1" name="Shape 381"/>
        <p:cNvGrpSpPr/>
        <p:nvPr/>
      </p:nvGrpSpPr>
      <p:grpSpPr>
        <a:xfrm>
          <a:off x="0" y="0"/>
          <a:ext cx="0" cy="0"/>
          <a:chOff x="0" y="0"/>
          <a:chExt cx="0" cy="0"/>
        </a:xfrm>
      </p:grpSpPr>
      <p:sp>
        <p:nvSpPr>
          <p:cNvPr id="382" name="Shape 382"/>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I. INTERSTITIAL (OR RESTRICTIVE) DISEASES</a:t>
            </a:r>
          </a:p>
        </p:txBody>
      </p:sp>
      <p:sp>
        <p:nvSpPr>
          <p:cNvPr id="383" name="Shape 383"/>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Diseases that are characterized by conditions that produce stiff, non-compliant lungs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1. Parenchymal Disease- Diffuse Interstitial Fibrosis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2. Pleural Disease- Pneumothorax</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3. Chest Wall Disease- Scoliosis</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4. Neuromuscular- Polio, MS</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7" name="Shape 387"/>
        <p:cNvGrpSpPr/>
        <p:nvPr/>
      </p:nvGrpSpPr>
      <p:grpSpPr>
        <a:xfrm>
          <a:off x="0" y="0"/>
          <a:ext cx="0" cy="0"/>
          <a:chOff x="0" y="0"/>
          <a:chExt cx="0" cy="0"/>
        </a:xfrm>
      </p:grpSpPr>
      <p:sp>
        <p:nvSpPr>
          <p:cNvPr id="388" name="Shape 388"/>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J. VASCULAR DISEASES</a:t>
            </a:r>
          </a:p>
        </p:txBody>
      </p:sp>
      <p:sp>
        <p:nvSpPr>
          <p:cNvPr id="389" name="Shape 389"/>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1. Pulmonary Edema</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2. Pulmonary Emboli</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3. Pulmonary Hypertension</a:t>
            </a: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4. Cor Pulmonale- Right Heart Disease</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3" name="Shape 393"/>
        <p:cNvGrpSpPr/>
        <p:nvPr/>
      </p:nvGrpSpPr>
      <p:grpSpPr>
        <a:xfrm>
          <a:off x="0" y="0"/>
          <a:ext cx="0" cy="0"/>
          <a:chOff x="0" y="0"/>
          <a:chExt cx="0" cy="0"/>
        </a:xfrm>
      </p:grpSpPr>
      <p:sp>
        <p:nvSpPr>
          <p:cNvPr id="394" name="Shape 394"/>
          <p:cNvSpPr txBox="1"/>
          <p:nvPr/>
        </p:nvSpPr>
        <p:spPr>
          <a:xfrm>
            <a:off x="533400" y="1447800"/>
            <a:ext cx="8001000" cy="3927228"/>
          </a:xfrm>
          <a:prstGeom prst="rect">
            <a:avLst/>
          </a:prstGeom>
          <a:noFill/>
          <a:ln>
            <a:noFill/>
          </a:ln>
        </p:spPr>
        <p:txBody>
          <a:bodyPr anchorCtr="0" anchor="t" bIns="45700" lIns="91425" rIns="91425" tIns="45700">
            <a:noAutofit/>
          </a:bodyPr>
          <a:lstStyle/>
          <a:p>
            <a:pPr indent="-228600" lvl="0" marL="342900" marR="0" rtl="0" algn="l">
              <a:lnSpc>
                <a:spcPct val="100000"/>
              </a:lnSpc>
              <a:spcBef>
                <a:spcPts val="0"/>
              </a:spcBef>
              <a:spcAft>
                <a:spcPts val="0"/>
              </a:spcAft>
              <a:buClr>
                <a:srgbClr val="B43636"/>
              </a:buClr>
              <a:buSzPct val="100000"/>
              <a:buFont typeface="Arial"/>
              <a:buChar char="•"/>
            </a:pPr>
            <a:r>
              <a:rPr b="0" i="0" lang="en-US" sz="2400" u="none" cap="none" strike="noStrike">
                <a:solidFill>
                  <a:srgbClr val="650000"/>
                </a:solidFill>
                <a:latin typeface="Questrial"/>
                <a:ea typeface="Questrial"/>
                <a:cs typeface="Questrial"/>
                <a:sym typeface="Questrial"/>
              </a:rPr>
              <a:t>K. Occupational Diseases- pneumoconiosis, glass, asbestos, coal, cigarette smoking</a:t>
            </a:r>
          </a:p>
          <a:p>
            <a:pPr indent="-228600" lvl="0" marL="342900" marR="0" rtl="0" algn="l">
              <a:lnSpc>
                <a:spcPct val="100000"/>
              </a:lnSpc>
              <a:spcBef>
                <a:spcPts val="480"/>
              </a:spcBef>
              <a:spcAft>
                <a:spcPts val="0"/>
              </a:spcAft>
              <a:buClr>
                <a:srgbClr val="B43636"/>
              </a:buClr>
              <a:buFont typeface="Arial"/>
              <a:buNone/>
            </a:pPr>
            <a:r>
              <a:t/>
            </a:r>
            <a:endParaRPr b="0" i="0" sz="2400" u="none" cap="none" strike="noStrike">
              <a:solidFill>
                <a:srgbClr val="650000"/>
              </a:solidFill>
              <a:latin typeface="Questrial"/>
              <a:ea typeface="Questrial"/>
              <a:cs typeface="Questrial"/>
              <a:sym typeface="Questrial"/>
            </a:endParaRPr>
          </a:p>
          <a:p>
            <a:pPr indent="-228600" lvl="0" marL="342900" marR="0" rtl="0" algn="l">
              <a:lnSpc>
                <a:spcPct val="100000"/>
              </a:lnSpc>
              <a:spcBef>
                <a:spcPts val="480"/>
              </a:spcBef>
              <a:spcAft>
                <a:spcPts val="0"/>
              </a:spcAft>
              <a:buClr>
                <a:srgbClr val="B43636"/>
              </a:buClr>
              <a:buSzPct val="100000"/>
              <a:buFont typeface="Arial"/>
              <a:buChar char="•"/>
            </a:pPr>
            <a:r>
              <a:rPr b="0" i="0" lang="en-US" sz="2400" u="none" cap="none" strike="noStrike">
                <a:solidFill>
                  <a:srgbClr val="650000"/>
                </a:solidFill>
                <a:latin typeface="Questrial"/>
                <a:ea typeface="Questrial"/>
                <a:cs typeface="Questrial"/>
                <a:sym typeface="Questrial"/>
              </a:rPr>
              <a:t>L. Infectious Diseases- Pneumonia, TB, AIDS</a:t>
            </a:r>
          </a:p>
          <a:p>
            <a:pPr indent="-228600" lvl="0" marL="342900" marR="0" rtl="0" algn="l">
              <a:lnSpc>
                <a:spcPct val="100000"/>
              </a:lnSpc>
              <a:spcBef>
                <a:spcPts val="480"/>
              </a:spcBef>
              <a:spcAft>
                <a:spcPts val="0"/>
              </a:spcAft>
              <a:buClr>
                <a:srgbClr val="B43636"/>
              </a:buClr>
              <a:buFont typeface="Arial"/>
              <a:buNone/>
            </a:pPr>
            <a:r>
              <a:t/>
            </a:r>
            <a:endParaRPr b="0" i="0" sz="2400" u="none" cap="none" strike="noStrike">
              <a:solidFill>
                <a:srgbClr val="650000"/>
              </a:solidFill>
              <a:latin typeface="Questrial"/>
              <a:ea typeface="Questrial"/>
              <a:cs typeface="Questrial"/>
              <a:sym typeface="Questrial"/>
            </a:endParaRPr>
          </a:p>
          <a:p>
            <a:pPr indent="-228600" lvl="0" marL="342900" marR="0" rtl="0" algn="l">
              <a:lnSpc>
                <a:spcPct val="100000"/>
              </a:lnSpc>
              <a:spcBef>
                <a:spcPts val="480"/>
              </a:spcBef>
              <a:spcAft>
                <a:spcPts val="0"/>
              </a:spcAft>
              <a:buClr>
                <a:srgbClr val="B43636"/>
              </a:buClr>
              <a:buSzPct val="100000"/>
              <a:buFont typeface="Arial"/>
              <a:buChar char="•"/>
            </a:pPr>
            <a:r>
              <a:rPr b="0" i="0" lang="en-US" sz="2400" u="none" cap="none" strike="noStrike">
                <a:solidFill>
                  <a:srgbClr val="650000"/>
                </a:solidFill>
                <a:latin typeface="Questrial"/>
                <a:ea typeface="Questrial"/>
                <a:cs typeface="Questrial"/>
                <a:sym typeface="Questrial"/>
              </a:rPr>
              <a:t>M. Suppurative Disease- disease of exocrine glands causes mucus plugging-cystic fibrosis (major cause of chronic respiratory disease in children)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A. CONDUCTING AIRWAYS</a:t>
            </a:r>
          </a:p>
        </p:txBody>
      </p:sp>
      <p:sp>
        <p:nvSpPr>
          <p:cNvPr id="140" name="Shape 140"/>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lnSpc>
                <a:spcPct val="90000"/>
              </a:lnSpc>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Nose, mouth, pharynx, larynx, trachea, bronchi, and conducting bronchioles</a:t>
            </a:r>
          </a:p>
          <a:p>
            <a:pPr indent="-233680" lvl="1" marL="640080" marR="0" rtl="0" algn="l">
              <a:lnSpc>
                <a:spcPct val="90000"/>
              </a:lnSpc>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Large size, airway resistance is greater….why….arranged in series</a:t>
            </a:r>
          </a:p>
          <a:p>
            <a:pPr indent="-228600" lvl="2" marL="914400" marR="0" rtl="0" algn="l">
              <a:lnSpc>
                <a:spcPct val="90000"/>
              </a:lnSpc>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1. Bronchi-</a:t>
            </a:r>
          </a:p>
          <a:p>
            <a:pPr indent="-238760" lvl="3" marL="1280160" marR="0" rtl="0" algn="l">
              <a:lnSpc>
                <a:spcPct val="90000"/>
              </a:lnSpc>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Large (&gt; 1 mm in diameter), with supportive cartilage rings (w/out would collapse)</a:t>
            </a:r>
          </a:p>
          <a:p>
            <a:pPr indent="-238760" lvl="3" marL="1280160" marR="0" rtl="0" algn="l">
              <a:lnSpc>
                <a:spcPct val="90000"/>
              </a:lnSpc>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Fewer cartilage rings as they progressively branch</a:t>
            </a:r>
          </a:p>
          <a:p>
            <a:pPr indent="-238760" lvl="3" marL="1280160" marR="0" rtl="0" algn="l">
              <a:lnSpc>
                <a:spcPct val="90000"/>
              </a:lnSpc>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Those branches w/out cartilage and &lt; 1 mm in diameter are bronchioles</a:t>
            </a:r>
          </a:p>
          <a:p>
            <a:pPr indent="-238760" lvl="3" marL="1280160" marR="0" rtl="0" algn="l">
              <a:lnSpc>
                <a:spcPct val="90000"/>
              </a:lnSpc>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Note that bronchi are not imbedded in the lung parenchyma, so they can dilate/constrict independent of the lung</a:t>
            </a:r>
          </a:p>
          <a:p>
            <a:pPr indent="-228600" lvl="2" marL="914400" marR="0" rtl="0" algn="l">
              <a:lnSpc>
                <a:spcPct val="90000"/>
              </a:lnSpc>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2. Mucociliary tree- cells with cilia to move trapped particles</a:t>
            </a:r>
          </a:p>
          <a:p>
            <a:pPr indent="-238760" lvl="3" marL="1280160" marR="0" rtl="0" algn="l">
              <a:lnSpc>
                <a:spcPct val="90000"/>
              </a:lnSpc>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Bronchial epithelium with pseudostratified columnar cells, many are ciliated, along with mucus-secreting goblet cells</a:t>
            </a:r>
          </a:p>
          <a:p>
            <a:pPr indent="-228600" lvl="2" marL="914400" marR="0" rtl="0" algn="l">
              <a:lnSpc>
                <a:spcPct val="90000"/>
              </a:lnSpc>
              <a:spcBef>
                <a:spcPts val="360"/>
              </a:spcBef>
              <a:buClr>
                <a:schemeClr val="accent6"/>
              </a:buClr>
              <a:buSzPct val="50000"/>
              <a:buFont typeface="Noto Symbol"/>
              <a:buNone/>
            </a:pPr>
            <a:r>
              <a:t/>
            </a:r>
            <a:endParaRPr b="0" i="0" sz="1800" u="none" cap="none" strike="noStrike">
              <a:solidFill>
                <a:schemeClr val="dk2"/>
              </a:solidFill>
              <a:latin typeface="Questrial"/>
              <a:ea typeface="Questrial"/>
              <a:cs typeface="Questrial"/>
              <a:sym typeface="Quest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4" name="Shape 144"/>
        <p:cNvGrpSpPr/>
        <p:nvPr/>
      </p:nvGrpSpPr>
      <p:grpSpPr>
        <a:xfrm>
          <a:off x="0" y="0"/>
          <a:ext cx="0" cy="0"/>
          <a:chOff x="0" y="0"/>
          <a:chExt cx="0" cy="0"/>
        </a:xfrm>
      </p:grpSpPr>
      <p:sp>
        <p:nvSpPr>
          <p:cNvPr id="145" name="Shape 145"/>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lvl="0" rtl="0">
              <a:spcBef>
                <a:spcPts val="0"/>
              </a:spcBef>
              <a:buClr>
                <a:srgbClr val="872828"/>
              </a:buClr>
              <a:buSzPct val="25000"/>
              <a:buFont typeface="Quattrocento"/>
              <a:buNone/>
            </a:pPr>
            <a:r>
              <a:rPr lang="en-US" sz="3500">
                <a:solidFill>
                  <a:srgbClr val="872828"/>
                </a:solidFill>
                <a:latin typeface="Quattrocento"/>
                <a:ea typeface="Quattrocento"/>
                <a:cs typeface="Quattrocento"/>
                <a:sym typeface="Quattrocento"/>
              </a:rPr>
              <a:t>A. CONDUCTING AIRWAYS (Cont..)</a:t>
            </a:r>
          </a:p>
        </p:txBody>
      </p:sp>
      <p:sp>
        <p:nvSpPr>
          <p:cNvPr id="146" name="Shape 146"/>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38760" lvl="3" marL="1280160" marR="0" rtl="0" algn="l">
              <a:spcBef>
                <a:spcPts val="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Mucus traps inhaled particles, before the alveoli, mucus transported by beating cilia proximally, swallowed or expectorated……mucociliary escalator or tree</a:t>
            </a:r>
          </a:p>
          <a:p>
            <a:pPr indent="-238760" lvl="3" marL="1280160" marR="0" rtl="0" algn="l">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Clinical note: </a:t>
            </a:r>
          </a:p>
          <a:p>
            <a:pPr indent="-233680" lvl="4" marL="1554480" marR="0" rtl="0" algn="l">
              <a:spcBef>
                <a:spcPts val="320"/>
              </a:spcBef>
              <a:buClr>
                <a:schemeClr val="accent6"/>
              </a:buClr>
              <a:buSzPct val="50000"/>
              <a:buFont typeface="Noto Symbol"/>
              <a:buChar char="❑"/>
            </a:pPr>
            <a:r>
              <a:rPr b="0" i="0" lang="en-US" sz="1600" u="none" cap="none" strike="noStrike">
                <a:solidFill>
                  <a:schemeClr val="dk2"/>
                </a:solidFill>
                <a:latin typeface="Questrial"/>
                <a:ea typeface="Questrial"/>
                <a:cs typeface="Questrial"/>
                <a:sym typeface="Questrial"/>
              </a:rPr>
              <a:t>Primary ciliary dyskinesia-autosomal recessive disorder with cilia unable to beat normally…chronic cough and recurrent infection</a:t>
            </a:r>
          </a:p>
          <a:p>
            <a:pPr indent="-233680" lvl="4" marL="1554480" marR="0" rtl="0" algn="l">
              <a:spcBef>
                <a:spcPts val="320"/>
              </a:spcBef>
              <a:buClr>
                <a:schemeClr val="accent6"/>
              </a:buClr>
              <a:buSzPct val="50000"/>
              <a:buFont typeface="Noto Symbol"/>
              <a:buChar char="❑"/>
            </a:pPr>
            <a:r>
              <a:rPr b="0" i="0" lang="en-US" sz="1600" u="none" cap="none" strike="noStrike">
                <a:solidFill>
                  <a:schemeClr val="dk2"/>
                </a:solidFill>
                <a:latin typeface="Questrial"/>
                <a:ea typeface="Questrial"/>
                <a:cs typeface="Questrial"/>
                <a:sym typeface="Questrial"/>
              </a:rPr>
              <a:t>Secondary ciliary dyskinesia caused by cigarette smoke</a:t>
            </a:r>
          </a:p>
          <a:p>
            <a:pPr indent="-233680" lvl="4" marL="1554480" marR="0" rtl="0" algn="l">
              <a:spcBef>
                <a:spcPts val="320"/>
              </a:spcBef>
              <a:buClr>
                <a:schemeClr val="accent6"/>
              </a:buClr>
              <a:buSzPct val="50000"/>
              <a:buFont typeface="Noto Symbol"/>
              <a:buNone/>
            </a:pPr>
            <a:r>
              <a:t/>
            </a:r>
            <a:endParaRPr b="0" i="0" sz="1600" u="none" cap="none" strike="noStrike">
              <a:solidFill>
                <a:schemeClr val="dk2"/>
              </a:solidFill>
              <a:latin typeface="Questrial"/>
              <a:ea typeface="Questrial"/>
              <a:cs typeface="Questrial"/>
              <a:sym typeface="Questrial"/>
            </a:endParaRP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3. Conducting (terminal) bronchioles</a:t>
            </a:r>
          </a:p>
          <a:p>
            <a:pPr indent="-238760" lvl="3" marL="1280160" marR="0" rtl="0" algn="l">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Small airways imbedded in lung parenchyma (no cartilage)</a:t>
            </a:r>
          </a:p>
          <a:p>
            <a:pPr indent="-238760" lvl="3" marL="1280160" marR="0" rtl="0" algn="l">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Change with lung inflation</a:t>
            </a:r>
          </a:p>
          <a:p>
            <a:pPr indent="-238760" lvl="3" marL="1280160" marR="0" rtl="0" algn="l">
              <a:spcBef>
                <a:spcPts val="320"/>
              </a:spcBef>
              <a:buClr>
                <a:schemeClr val="accent6"/>
              </a:buClr>
              <a:buSzPct val="100000"/>
              <a:buFont typeface="Arial"/>
              <a:buNone/>
            </a:pPr>
            <a:r>
              <a:t/>
            </a:r>
            <a:endParaRPr b="0" i="0" sz="1600" u="none" cap="none" strike="noStrike">
              <a:solidFill>
                <a:schemeClr val="dk2"/>
              </a:solidFill>
              <a:latin typeface="Questrial"/>
              <a:ea typeface="Questrial"/>
              <a:cs typeface="Questrial"/>
              <a:sym typeface="Questrial"/>
            </a:endParaRPr>
          </a:p>
          <a:p>
            <a:pPr indent="-238760" lvl="3" marL="1280160" marR="0" rtl="0" algn="l">
              <a:spcBef>
                <a:spcPts val="320"/>
              </a:spcBef>
              <a:buClr>
                <a:schemeClr val="accent6"/>
              </a:buClr>
              <a:buSzPct val="100000"/>
              <a:buFont typeface="Arial"/>
              <a:buChar char="•"/>
            </a:pPr>
            <a:r>
              <a:rPr b="0" i="0" lang="en-US" sz="1600" u="none" cap="none" strike="noStrike">
                <a:solidFill>
                  <a:schemeClr val="dk2"/>
                </a:solidFill>
                <a:latin typeface="Questrial"/>
                <a:ea typeface="Questrial"/>
                <a:cs typeface="Questrial"/>
                <a:sym typeface="Questrial"/>
              </a:rPr>
              <a:t>Clinical note: Asthma, smooth muscles of large airways become hypersentive to stimuli, get bronchoconstriction.  Produces turbulent airflow (on exam…wheezing)</a:t>
            </a:r>
          </a:p>
          <a:p>
            <a:pPr indent="-233680" lvl="4" marL="1554480" marR="0" rtl="0" algn="l">
              <a:spcBef>
                <a:spcPts val="320"/>
              </a:spcBef>
              <a:buClr>
                <a:schemeClr val="accent6"/>
              </a:buClr>
              <a:buSzPct val="50000"/>
              <a:buFont typeface="Noto Symbol"/>
              <a:buNone/>
            </a:pPr>
            <a:r>
              <a:t/>
            </a:r>
            <a:endParaRPr b="0" i="0" sz="1600" u="none" cap="none" strike="noStrike">
              <a:solidFill>
                <a:schemeClr val="dk2"/>
              </a:solidFill>
              <a:latin typeface="Questrial"/>
              <a:ea typeface="Questrial"/>
              <a:cs typeface="Questrial"/>
              <a:sym typeface="Quest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0" name="Shape 150"/>
        <p:cNvGrpSpPr/>
        <p:nvPr/>
      </p:nvGrpSpPr>
      <p:grpSpPr>
        <a:xfrm>
          <a:off x="0" y="0"/>
          <a:ext cx="0" cy="0"/>
          <a:chOff x="0" y="0"/>
          <a:chExt cx="0" cy="0"/>
        </a:xfrm>
      </p:grpSpPr>
      <p:sp>
        <p:nvSpPr>
          <p:cNvPr id="151" name="Shape 151"/>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B. RESPIRATORY AIRWAYS</a:t>
            </a:r>
          </a:p>
        </p:txBody>
      </p:sp>
      <p:sp>
        <p:nvSpPr>
          <p:cNvPr id="152" name="Shape 152"/>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Respiratory bronchioles, alveolar ducts, and alveoli </a:t>
            </a:r>
          </a:p>
        </p:txBody>
      </p:sp>
      <p:pic>
        <p:nvPicPr>
          <p:cNvPr id="153" name="Shape 153"/>
          <p:cNvPicPr preferRelativeResize="0"/>
          <p:nvPr/>
        </p:nvPicPr>
        <p:blipFill rotWithShape="1">
          <a:blip r:embed="rId3">
            <a:alphaModFix/>
          </a:blip>
          <a:srcRect b="0" l="0" r="0" t="0"/>
          <a:stretch/>
        </p:blipFill>
        <p:spPr>
          <a:xfrm>
            <a:off x="685800" y="2476498"/>
            <a:ext cx="4278228" cy="3886200"/>
          </a:xfrm>
          <a:prstGeom prst="rect">
            <a:avLst/>
          </a:prstGeom>
          <a:noFill/>
          <a:ln>
            <a:noFill/>
          </a:ln>
        </p:spPr>
      </p:pic>
      <p:sp>
        <p:nvSpPr>
          <p:cNvPr id="154" name="Shape 154"/>
          <p:cNvSpPr txBox="1"/>
          <p:nvPr/>
        </p:nvSpPr>
        <p:spPr>
          <a:xfrm>
            <a:off x="5156664" y="3496269"/>
            <a:ext cx="3976728" cy="92332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Questrial"/>
              <a:buNone/>
            </a:pPr>
            <a:r>
              <a:rPr b="0" i="0" lang="en-US" sz="1800" u="none" cap="none" strike="noStrike">
                <a:solidFill>
                  <a:schemeClr val="dk2"/>
                </a:solidFill>
                <a:latin typeface="Questrial"/>
                <a:ea typeface="Questrial"/>
                <a:cs typeface="Questrial"/>
                <a:sym typeface="Questrial"/>
              </a:rPr>
              <a:t>Small size-less resistance (parallel)</a:t>
            </a:r>
          </a:p>
          <a:p>
            <a:pPr indent="0" lvl="0" marL="0" marR="0" rtl="0" algn="l">
              <a:lnSpc>
                <a:spcPct val="100000"/>
              </a:lnSpc>
              <a:spcBef>
                <a:spcPts val="0"/>
              </a:spcBef>
              <a:spcAft>
                <a:spcPts val="0"/>
              </a:spcAft>
              <a:buClr>
                <a:schemeClr val="dk2"/>
              </a:buClr>
              <a:buSzPct val="25000"/>
              <a:buFont typeface="Questrial"/>
              <a:buNone/>
            </a:pPr>
            <a:r>
              <a:rPr b="0" i="0" lang="en-US" sz="1800" u="none" cap="none" strike="noStrike">
                <a:solidFill>
                  <a:schemeClr val="dk2"/>
                </a:solidFill>
                <a:latin typeface="Questrial"/>
                <a:ea typeface="Questrial"/>
                <a:cs typeface="Questrial"/>
                <a:sym typeface="Questrial"/>
              </a:rPr>
              <a:t>No cartilage, imbedded</a:t>
            </a:r>
          </a:p>
          <a:p>
            <a:pPr indent="0" lvl="0" marL="0" marR="0" rtl="0" algn="l">
              <a:lnSpc>
                <a:spcPct val="100000"/>
              </a:lnSpc>
              <a:spcBef>
                <a:spcPts val="0"/>
              </a:spcBef>
              <a:spcAft>
                <a:spcPts val="0"/>
              </a:spcAft>
              <a:buClr>
                <a:schemeClr val="dk2"/>
              </a:buClr>
              <a:buSzPct val="25000"/>
              <a:buFont typeface="Questrial"/>
              <a:buNone/>
            </a:pPr>
            <a:r>
              <a:rPr b="0" i="0" lang="en-US" sz="1800" u="none" cap="none" strike="noStrike">
                <a:solidFill>
                  <a:schemeClr val="dk2"/>
                </a:solidFill>
                <a:latin typeface="Questrial"/>
                <a:ea typeface="Questrial"/>
                <a:cs typeface="Questrial"/>
                <a:sym typeface="Questrial"/>
              </a:rPr>
              <a:t>Diameter determined by lung volume</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150" u="none" cap="none" strike="noStrike">
                <a:solidFill>
                  <a:srgbClr val="872828"/>
                </a:solidFill>
                <a:latin typeface="Quattrocento"/>
                <a:ea typeface="Quattrocento"/>
                <a:cs typeface="Quattrocento"/>
                <a:sym typeface="Quattrocento"/>
              </a:rPr>
              <a:t>C. PULMONARY MEMBRANE:</a:t>
            </a:r>
            <a:br>
              <a:rPr b="0" i="0" lang="en-US" sz="3150" u="none" cap="none" strike="noStrike">
                <a:solidFill>
                  <a:srgbClr val="872828"/>
                </a:solidFill>
                <a:latin typeface="Quattrocento"/>
                <a:ea typeface="Quattrocento"/>
                <a:cs typeface="Quattrocento"/>
                <a:sym typeface="Quattrocento"/>
              </a:rPr>
            </a:br>
            <a:r>
              <a:rPr b="0" i="0" lang="en-US" sz="3150" u="none" cap="none" strike="noStrike">
                <a:solidFill>
                  <a:srgbClr val="872828"/>
                </a:solidFill>
                <a:latin typeface="Quattrocento"/>
                <a:ea typeface="Quattrocento"/>
                <a:cs typeface="Quattrocento"/>
                <a:sym typeface="Quattrocento"/>
              </a:rPr>
              <a:t>THE AIR-BLOOD BARRIER </a:t>
            </a:r>
          </a:p>
        </p:txBody>
      </p:sp>
      <p:sp>
        <p:nvSpPr>
          <p:cNvPr id="160" name="Shape 160"/>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Multiple layers</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Surfactant-containing fluid-Type II epithelial cells</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Alveolar epithelium composed of pneumocytes (I and II)</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Epithelial and capillary basement membranes (with interstitial space between)</a:t>
            </a: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Capillary endothelium</a:t>
            </a:r>
          </a:p>
          <a:p>
            <a:pPr indent="-233680" lvl="1" marL="640080" marR="0" rtl="0" algn="l">
              <a:spcBef>
                <a:spcPts val="400"/>
              </a:spcBef>
              <a:buClr>
                <a:schemeClr val="accent6"/>
              </a:buClr>
              <a:buSzPct val="50000"/>
              <a:buFont typeface="Noto Symbol"/>
              <a:buNone/>
            </a:pPr>
            <a:r>
              <a:t/>
            </a:r>
            <a:endParaRPr b="0" i="0" sz="2000" u="none" cap="none" strike="noStrike">
              <a:solidFill>
                <a:schemeClr val="dk2"/>
              </a:solidFill>
              <a:latin typeface="Questrial"/>
              <a:ea typeface="Questrial"/>
              <a:cs typeface="Questrial"/>
              <a:sym typeface="Questrial"/>
            </a:endParaRPr>
          </a:p>
          <a:p>
            <a:pPr indent="-233680" lvl="1" marL="640080" marR="0" rtl="0" algn="l">
              <a:spcBef>
                <a:spcPts val="400"/>
              </a:spcBef>
              <a:buClr>
                <a:schemeClr val="accent6"/>
              </a:buClr>
              <a:buSzPct val="50000"/>
              <a:buFont typeface="Noto Symbol"/>
              <a:buChar char="❑"/>
            </a:pPr>
            <a:r>
              <a:rPr b="0" i="0" lang="en-US" sz="2000" u="none" cap="none" strike="noStrike">
                <a:solidFill>
                  <a:schemeClr val="dk2"/>
                </a:solidFill>
                <a:latin typeface="Questrial"/>
                <a:ea typeface="Questrial"/>
                <a:cs typeface="Questrial"/>
                <a:sym typeface="Questrial"/>
              </a:rPr>
              <a:t>Pathology note:</a:t>
            </a:r>
          </a:p>
          <a:p>
            <a:pPr indent="-228600" lvl="2" marL="914400" marR="0" rtl="0" algn="l">
              <a:spcBef>
                <a:spcPts val="360"/>
              </a:spcBef>
              <a:buClr>
                <a:schemeClr val="accent6"/>
              </a:buClr>
              <a:buSzPct val="50000"/>
              <a:buFont typeface="Noto Symbol"/>
              <a:buChar char="➢"/>
            </a:pPr>
            <a:r>
              <a:rPr b="0" i="0" lang="en-US" sz="1800" u="none" cap="none" strike="noStrike">
                <a:solidFill>
                  <a:schemeClr val="dk2"/>
                </a:solidFill>
                <a:latin typeface="Questrial"/>
                <a:ea typeface="Questrial"/>
                <a:cs typeface="Questrial"/>
                <a:sym typeface="Questrial"/>
              </a:rPr>
              <a:t>Most cells are Type I pneumocytes (gas exchange), Type II cells produce surfactant (more later on this).  Damage lung tissue Type II can differentiate into Type I.</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x="0" y="0"/>
          <a:ext cx="0" cy="0"/>
          <a:chOff x="0" y="0"/>
          <a:chExt cx="0" cy="0"/>
        </a:xfrm>
      </p:grpSpPr>
      <p:sp>
        <p:nvSpPr>
          <p:cNvPr id="165" name="Shape 165"/>
          <p:cNvSpPr txBox="1"/>
          <p:nvPr>
            <p:ph type="title"/>
          </p:nvPr>
        </p:nvSpPr>
        <p:spPr>
          <a:xfrm>
            <a:off x="426127" y="408371"/>
            <a:ext cx="8260672" cy="1039426"/>
          </a:xfrm>
          <a:prstGeom prst="rect">
            <a:avLst/>
          </a:prstGeom>
          <a:noFill/>
          <a:ln>
            <a:noFill/>
          </a:ln>
        </p:spPr>
        <p:txBody>
          <a:bodyPr anchorCtr="0" anchor="ctr" bIns="45700" lIns="91425" rIns="91425" tIns="45700">
            <a:noAutofit/>
          </a:bodyPr>
          <a:lstStyle/>
          <a:p>
            <a:pPr indent="0" lvl="0" marL="0" marR="0" rtl="0" algn="ctr">
              <a:spcBef>
                <a:spcPts val="0"/>
              </a:spcBef>
              <a:buClr>
                <a:srgbClr val="872828"/>
              </a:buClr>
              <a:buSzPct val="25000"/>
              <a:buFont typeface="Quattrocento"/>
              <a:buNone/>
            </a:pPr>
            <a:r>
              <a:rPr b="0" i="0" lang="en-US" sz="3500" u="none" cap="none" strike="noStrike">
                <a:solidFill>
                  <a:srgbClr val="872828"/>
                </a:solidFill>
                <a:latin typeface="Quattrocento"/>
                <a:ea typeface="Quattrocento"/>
                <a:cs typeface="Quattrocento"/>
                <a:sym typeface="Quattrocento"/>
              </a:rPr>
              <a:t>PULMONARY BLOOD FLOW</a:t>
            </a:r>
          </a:p>
        </p:txBody>
      </p:sp>
      <p:sp>
        <p:nvSpPr>
          <p:cNvPr id="166" name="Shape 166"/>
          <p:cNvSpPr txBox="1"/>
          <p:nvPr>
            <p:ph idx="1" type="body"/>
          </p:nvPr>
        </p:nvSpPr>
        <p:spPr>
          <a:xfrm>
            <a:off x="457200" y="1752600"/>
            <a:ext cx="8229600" cy="4373563"/>
          </a:xfrm>
          <a:prstGeom prst="rect">
            <a:avLst/>
          </a:prstGeom>
          <a:noFill/>
          <a:ln>
            <a:noFill/>
          </a:ln>
        </p:spPr>
        <p:txBody>
          <a:bodyPr anchorCtr="0" anchor="t" bIns="45700" lIns="91425" rIns="91425" tIns="45700">
            <a:noAutofit/>
          </a:bodyPr>
          <a:lstStyle/>
          <a:p>
            <a:pPr indent="-228600" lvl="0" marL="342900" marR="0" rtl="0" algn="l">
              <a:spcBef>
                <a:spcPts val="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Lungs are well perfused, but perfusion varies with lung region</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Differential perfusion is only significant in the upright position, when gravity has an effect</a:t>
            </a:r>
          </a:p>
          <a:p>
            <a:pPr indent="-228600" lvl="0" marL="342900" marR="0" rtl="0" algn="l">
              <a:spcBef>
                <a:spcPts val="480"/>
              </a:spcBef>
              <a:buClr>
                <a:schemeClr val="accent1"/>
              </a:buClr>
              <a:buSzPct val="100000"/>
              <a:buFont typeface="Arial"/>
              <a:buNone/>
            </a:pPr>
            <a:r>
              <a:t/>
            </a:r>
            <a:endParaRPr b="0" i="0" sz="2400" u="none" cap="none" strike="noStrike">
              <a:solidFill>
                <a:schemeClr val="dk2"/>
              </a:solidFill>
              <a:latin typeface="Questrial"/>
              <a:ea typeface="Questrial"/>
              <a:cs typeface="Questrial"/>
              <a:sym typeface="Questrial"/>
            </a:endParaRPr>
          </a:p>
          <a:p>
            <a:pPr indent="-228600" lvl="0" marL="342900" marR="0" rtl="0" algn="l">
              <a:spcBef>
                <a:spcPts val="480"/>
              </a:spcBef>
              <a:buClr>
                <a:schemeClr val="accent1"/>
              </a:buClr>
              <a:buSzPct val="100000"/>
              <a:buFont typeface="Arial"/>
              <a:buChar char="•"/>
            </a:pPr>
            <a:r>
              <a:rPr b="0" i="0" lang="en-US" sz="2400" u="none" cap="none" strike="noStrike">
                <a:solidFill>
                  <a:schemeClr val="dk2"/>
                </a:solidFill>
                <a:latin typeface="Questrial"/>
                <a:ea typeface="Questrial"/>
                <a:cs typeface="Questrial"/>
                <a:sym typeface="Questrial"/>
              </a:rPr>
              <a:t> So, the lungs are said to have zonal distribution of flow</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PT_theme">
  <a:themeElements>
    <a:clrScheme name="Custom 7">
      <a:dk1>
        <a:srgbClr val="000000"/>
      </a:dk1>
      <a:lt1>
        <a:srgbClr val="FFFFFF"/>
      </a:lt1>
      <a:dk2>
        <a:srgbClr val="650000"/>
      </a:dk2>
      <a:lt2>
        <a:srgbClr val="0B4A72"/>
      </a:lt2>
      <a:accent1>
        <a:srgbClr val="B43636"/>
      </a:accent1>
      <a:accent2>
        <a:srgbClr val="0C99F1"/>
      </a:accent2>
      <a:accent3>
        <a:srgbClr val="3D3636"/>
      </a:accent3>
      <a:accent4>
        <a:srgbClr val="650000"/>
      </a:accent4>
      <a:accent5>
        <a:srgbClr val="3D3636"/>
      </a:accent5>
      <a:accent6>
        <a:srgbClr val="B43636"/>
      </a:accent6>
      <a:hlink>
        <a:srgbClr val="0B4A72"/>
      </a:hlink>
      <a:folHlink>
        <a:srgbClr val="0C99F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